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380" r:id="rId5"/>
    <p:sldId id="385" r:id="rId6"/>
    <p:sldId id="386" r:id="rId7"/>
    <p:sldId id="264" r:id="rId8"/>
    <p:sldId id="486" r:id="rId9"/>
    <p:sldId id="485" r:id="rId10"/>
    <p:sldId id="387" r:id="rId11"/>
    <p:sldId id="315" r:id="rId12"/>
    <p:sldId id="388" r:id="rId13"/>
    <p:sldId id="381" r:id="rId14"/>
    <p:sldId id="389" r:id="rId15"/>
    <p:sldId id="392" r:id="rId16"/>
    <p:sldId id="393" r:id="rId17"/>
    <p:sldId id="394" r:id="rId18"/>
    <p:sldId id="396" r:id="rId19"/>
    <p:sldId id="487" r:id="rId20"/>
    <p:sldId id="399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9" r:id="rId29"/>
    <p:sldId id="411" r:id="rId30"/>
    <p:sldId id="412" r:id="rId31"/>
    <p:sldId id="413" r:id="rId32"/>
    <p:sldId id="414" r:id="rId33"/>
    <p:sldId id="417" r:id="rId34"/>
    <p:sldId id="418" r:id="rId35"/>
    <p:sldId id="419" r:id="rId36"/>
    <p:sldId id="421" r:id="rId37"/>
    <p:sldId id="422" r:id="rId38"/>
    <p:sldId id="423" r:id="rId39"/>
    <p:sldId id="424" r:id="rId40"/>
    <p:sldId id="425" r:id="rId41"/>
    <p:sldId id="426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40" r:id="rId52"/>
    <p:sldId id="441" r:id="rId53"/>
    <p:sldId id="442" r:id="rId54"/>
    <p:sldId id="444" r:id="rId55"/>
    <p:sldId id="445" r:id="rId56"/>
    <p:sldId id="446" r:id="rId57"/>
    <p:sldId id="447" r:id="rId58"/>
    <p:sldId id="448" r:id="rId59"/>
    <p:sldId id="449" r:id="rId60"/>
    <p:sldId id="452" r:id="rId61"/>
    <p:sldId id="454" r:id="rId62"/>
    <p:sldId id="456" r:id="rId63"/>
    <p:sldId id="458" r:id="rId64"/>
    <p:sldId id="459" r:id="rId65"/>
    <p:sldId id="460" r:id="rId66"/>
    <p:sldId id="461" r:id="rId67"/>
    <p:sldId id="463" r:id="rId68"/>
    <p:sldId id="464" r:id="rId69"/>
    <p:sldId id="465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479" r:id="rId82"/>
    <p:sldId id="480" r:id="rId83"/>
    <p:sldId id="481" r:id="rId84"/>
    <p:sldId id="482" r:id="rId85"/>
    <p:sldId id="483" r:id="rId86"/>
    <p:sldId id="484" r:id="rId87"/>
    <p:sldId id="261" r:id="rId8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D"/>
    <a:srgbClr val="2198D6"/>
    <a:srgbClr val="FFFFFF"/>
    <a:srgbClr val="FFDD17"/>
    <a:srgbClr val="666666"/>
    <a:srgbClr val="2198D7"/>
    <a:srgbClr val="BFBFBF"/>
    <a:srgbClr val="ECECEC"/>
    <a:srgbClr val="ECECED"/>
    <a:srgbClr val="129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20" autoAdjust="0"/>
    <p:restoredTop sz="93842" autoAdjust="0"/>
  </p:normalViewPr>
  <p:slideViewPr>
    <p:cSldViewPr snapToGrid="0" snapToObjects="1">
      <p:cViewPr varScale="1">
        <p:scale>
          <a:sx n="66" d="100"/>
          <a:sy n="66" d="100"/>
        </p:scale>
        <p:origin x="5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439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51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79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759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98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459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863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546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625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42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25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B0C7E-FCE4-894A-AC15-85AEACCB1166}" type="datetimeFigureOut">
              <a:rPr lang="es-ES_tradnl" smtClean="0"/>
              <a:t>10/02/2022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FB46C-F703-7A48-A701-A3DCF43E5F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827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://www.medellindecide.co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23.sv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15.sv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15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76" y="810751"/>
            <a:ext cx="2631950" cy="2773604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56B965C4-BC85-44FD-833A-556422462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6208" y="1668163"/>
            <a:ext cx="8543925" cy="5695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E32C05-F000-4B4D-AD9E-DD07B9551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4994439"/>
            <a:ext cx="2638425" cy="18635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AE75AB-DEFD-4BBB-9D72-FE1CD9018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65629"/>
            <a:ext cx="2628900" cy="1752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147353" y="851593"/>
            <a:ext cx="61125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Poppins Black" panose="00000A00000000000000" pitchFamily="2" charset="0"/>
                <a:ea typeface="Poppins" charset="0"/>
                <a:cs typeface="Poppins Black" panose="00000A00000000000000" pitchFamily="2" charset="0"/>
              </a:rPr>
              <a:t>ELECCIÓN CIUDADANA</a:t>
            </a:r>
          </a:p>
          <a:p>
            <a:pPr algn="ctr"/>
            <a:r>
              <a:rPr lang="es-ES" sz="2800" b="1" dirty="0">
                <a:solidFill>
                  <a:schemeClr val="bg1"/>
                </a:solidFill>
                <a:latin typeface="Poppins Black" panose="00000A00000000000000" pitchFamily="2" charset="0"/>
                <a:ea typeface="Poppins" charset="0"/>
                <a:cs typeface="Poppins Black" panose="00000A00000000000000" pitchFamily="2" charset="0"/>
              </a:rPr>
              <a:t>PRESUPUESTO PARTICIPATIVO</a:t>
            </a:r>
          </a:p>
        </p:txBody>
      </p:sp>
      <p:pic>
        <p:nvPicPr>
          <p:cNvPr id="10" name="Gráfico 1">
            <a:extLst>
              <a:ext uri="{FF2B5EF4-FFF2-40B4-BE49-F238E27FC236}">
                <a16:creationId xmlns:a16="http://schemas.microsoft.com/office/drawing/2014/main" id="{DF061D21-C265-4F47-B47A-68EB87B58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713" y="2050595"/>
            <a:ext cx="9063939" cy="485810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BF9CB79-09D6-4739-98FE-83832CF51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3098" y="3823739"/>
            <a:ext cx="2123435" cy="164083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DF093A2-926A-4966-B38E-7FC01BADC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4019" y="5993965"/>
            <a:ext cx="5567234" cy="82097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87BA596-0FF6-444B-A249-AF30DDAB5A37}"/>
              </a:ext>
            </a:extLst>
          </p:cNvPr>
          <p:cNvSpPr/>
          <p:nvPr/>
        </p:nvSpPr>
        <p:spPr>
          <a:xfrm>
            <a:off x="2952205" y="4670283"/>
            <a:ext cx="504281" cy="633237"/>
          </a:xfrm>
          <a:prstGeom prst="rect">
            <a:avLst/>
          </a:prstGeom>
          <a:solidFill>
            <a:srgbClr val="FFD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dirty="0">
                <a:solidFill>
                  <a:srgbClr val="66666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20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-9526" y="304801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324298" y="2655305"/>
            <a:ext cx="71313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RESULTADOS DE </a:t>
            </a:r>
          </a:p>
          <a:p>
            <a:pPr algn="ctr"/>
            <a:r>
              <a:rPr lang="es-ES" sz="44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LA PRIORIZACIÓN PARTICIPATIVA</a:t>
            </a:r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</a:p>
          <a:p>
            <a:pPr algn="ctr"/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DE PRESUPUESTO PARTICIPATIVO</a:t>
            </a:r>
          </a:p>
          <a:p>
            <a:pPr algn="ctr"/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POR COMUNA Y CORREGIMIENTO</a:t>
            </a:r>
            <a:endParaRPr lang="es-ES" sz="2400" dirty="0">
              <a:solidFill>
                <a:srgbClr val="666666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201D4A2E-4425-43FD-9AC2-AC524E2DC493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226CDA4-7EF8-4D8C-8D3C-A98FBA69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50"/>
          <a:stretch/>
        </p:blipFill>
        <p:spPr>
          <a:xfrm>
            <a:off x="6729413" y="1531765"/>
            <a:ext cx="5357812" cy="53262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F84EE6-B34B-43D5-AAD3-9DB50972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2E8908-442F-41FF-A20A-9A8F39D65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3086100" y="335575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1 - POPULAR</a:t>
            </a:r>
          </a:p>
        </p:txBody>
      </p:sp>
      <p:grpSp>
        <p:nvGrpSpPr>
          <p:cNvPr id="32" name="object 5">
            <a:extLst>
              <a:ext uri="{FF2B5EF4-FFF2-40B4-BE49-F238E27FC236}">
                <a16:creationId xmlns:a16="http://schemas.microsoft.com/office/drawing/2014/main" id="{C72F9440-9A7B-4B50-B688-B69E62FE7A01}"/>
              </a:ext>
            </a:extLst>
          </p:cNvPr>
          <p:cNvGrpSpPr/>
          <p:nvPr/>
        </p:nvGrpSpPr>
        <p:grpSpPr>
          <a:xfrm>
            <a:off x="623125" y="2104526"/>
            <a:ext cx="5034280" cy="4168775"/>
            <a:chOff x="623125" y="2104526"/>
            <a:chExt cx="5034280" cy="4168775"/>
          </a:xfrm>
        </p:grpSpPr>
        <p:pic>
          <p:nvPicPr>
            <p:cNvPr id="33" name="object 6">
              <a:extLst>
                <a:ext uri="{FF2B5EF4-FFF2-40B4-BE49-F238E27FC236}">
                  <a16:creationId xmlns:a16="http://schemas.microsoft.com/office/drawing/2014/main" id="{80662097-A4ED-4717-ADC0-471AC622EE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125" y="2464117"/>
              <a:ext cx="3978021" cy="3808869"/>
            </a:xfrm>
            <a:prstGeom prst="rect">
              <a:avLst/>
            </a:prstGeom>
          </p:spPr>
        </p:pic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206FF8B2-A9C2-4A36-913F-978F2BBCAB96}"/>
                </a:ext>
              </a:extLst>
            </p:cNvPr>
            <p:cNvSpPr/>
            <p:nvPr/>
          </p:nvSpPr>
          <p:spPr>
            <a:xfrm>
              <a:off x="2962655" y="2109216"/>
              <a:ext cx="2689860" cy="1120140"/>
            </a:xfrm>
            <a:custGeom>
              <a:avLst/>
              <a:gdLst/>
              <a:ahLst/>
              <a:cxnLst/>
              <a:rect l="l" t="t" r="r" b="b"/>
              <a:pathLst>
                <a:path w="2689860" h="1120139">
                  <a:moveTo>
                    <a:pt x="0" y="1120139"/>
                  </a:moveTo>
                  <a:lnTo>
                    <a:pt x="0" y="0"/>
                  </a:lnTo>
                  <a:lnTo>
                    <a:pt x="2689860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object 8">
              <a:extLst>
                <a:ext uri="{FF2B5EF4-FFF2-40B4-BE49-F238E27FC236}">
                  <a16:creationId xmlns:a16="http://schemas.microsoft.com/office/drawing/2014/main" id="{55DBBF9F-76F4-40BB-8BC5-5CCF48B195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0357" y="3159061"/>
              <a:ext cx="183261" cy="193928"/>
            </a:xfrm>
            <a:prstGeom prst="rect">
              <a:avLst/>
            </a:prstGeom>
          </p:spPr>
        </p:pic>
      </p:grpSp>
      <p:sp>
        <p:nvSpPr>
          <p:cNvPr id="36" name="object 9">
            <a:extLst>
              <a:ext uri="{FF2B5EF4-FFF2-40B4-BE49-F238E27FC236}">
                <a16:creationId xmlns:a16="http://schemas.microsoft.com/office/drawing/2014/main" id="{7B8A8D62-C74D-47C5-80CE-AC37DB8E98F5}"/>
              </a:ext>
            </a:extLst>
          </p:cNvPr>
          <p:cNvSpPr txBox="1"/>
          <p:nvPr/>
        </p:nvSpPr>
        <p:spPr>
          <a:xfrm>
            <a:off x="2345182" y="4214621"/>
            <a:ext cx="103314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74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6000" b="1" spc="-143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sz="6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sz="4800" b="1" spc="-59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4800" b="1" spc="-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17.748.012.191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233920" y="3180054"/>
            <a:ext cx="5684520" cy="21371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sz="4800" b="1" spc="-59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4800" b="1" spc="-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1.900.121.624</a:t>
            </a: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bject 10">
            <a:extLst>
              <a:ext uri="{FF2B5EF4-FFF2-40B4-BE49-F238E27FC236}">
                <a16:creationId xmlns:a16="http://schemas.microsoft.com/office/drawing/2014/main" id="{C2F80BC9-E4D1-4621-848A-F66080C02341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42.131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7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kern="120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14374</a:t>
            </a:r>
            <a:endParaRPr lang="es-CO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CO" sz="1800" b="0" i="0" u="none" strike="noStrike" kern="120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$ 7.409.814.727</a:t>
            </a:r>
            <a:endParaRPr lang="es-CO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1 - POPULAR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920962"/>
              </p:ext>
            </p:extLst>
          </p:nvPr>
        </p:nvGraphicFramePr>
        <p:xfrm>
          <a:off x="176463" y="1495654"/>
          <a:ext cx="11855116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3918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4445669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259606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685923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Número de votos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  <a:tr h="59409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cultura ambiental de la comuna 1 – Popular.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21797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$ 1.179.375.446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4464515"/>
                  </a:ext>
                </a:extLst>
              </a:tr>
              <a:tr h="59409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Infraestructura Física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peatonal.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21785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$ 1.732.000.000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997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Comunicaciones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los procesos y medios de comunicación comunitarios.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16915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$ 2.111.505.363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3198284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B230732-1EE7-48B8-8FEE-E50B3F6EE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988799"/>
              </p:ext>
            </p:extLst>
          </p:nvPr>
        </p:nvGraphicFramePr>
        <p:xfrm>
          <a:off x="176463" y="4531386"/>
          <a:ext cx="11855116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2444">
                  <a:extLst>
                    <a:ext uri="{9D8B030D-6E8A-4147-A177-3AD203B41FA5}">
                      <a16:colId xmlns:a16="http://schemas.microsoft.com/office/drawing/2014/main" val="399460485"/>
                    </a:ext>
                  </a:extLst>
                </a:gridCol>
                <a:gridCol w="4390098">
                  <a:extLst>
                    <a:ext uri="{9D8B030D-6E8A-4147-A177-3AD203B41FA5}">
                      <a16:colId xmlns:a16="http://schemas.microsoft.com/office/drawing/2014/main" val="2857248662"/>
                    </a:ext>
                  </a:extLst>
                </a:gridCol>
                <a:gridCol w="1333700">
                  <a:extLst>
                    <a:ext uri="{9D8B030D-6E8A-4147-A177-3AD203B41FA5}">
                      <a16:colId xmlns:a16="http://schemas.microsoft.com/office/drawing/2014/main" val="3762974403"/>
                    </a:ext>
                  </a:extLst>
                </a:gridCol>
                <a:gridCol w="2648874">
                  <a:extLst>
                    <a:ext uri="{9D8B030D-6E8A-4147-A177-3AD203B41FA5}">
                      <a16:colId xmlns:a16="http://schemas.microsoft.com/office/drawing/2014/main" val="3199399940"/>
                    </a:ext>
                  </a:extLst>
                </a:gridCol>
              </a:tblGrid>
              <a:tr h="117121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 - Instituto Tecnológico Metropolitano - ITM - Institución Universitaria Pascual Bravo - Agencia para la Educación Superior -Sapiencia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las I. U. Colegio Mayor de Antioquia, ITM y Pascual Bravo - Sapiencia y Formación de Talento Especializado en áreas de la industria 4.0 - Sapiencia.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14374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$ 7.409.814.727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137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12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1 - POPULAR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724543"/>
              </p:ext>
            </p:extLst>
          </p:nvPr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433872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088484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1C72BCE-F0ED-4598-BA5E-68A601C0B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13238"/>
              </p:ext>
            </p:extLst>
          </p:nvPr>
        </p:nvGraphicFramePr>
        <p:xfrm>
          <a:off x="176464" y="1981200"/>
          <a:ext cx="11839074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0">
                  <a:extLst>
                    <a:ext uri="{9D8B030D-6E8A-4147-A177-3AD203B41FA5}">
                      <a16:colId xmlns:a16="http://schemas.microsoft.com/office/drawing/2014/main" val="3593551684"/>
                    </a:ext>
                  </a:extLst>
                </a:gridCol>
                <a:gridCol w="5454315">
                  <a:extLst>
                    <a:ext uri="{9D8B030D-6E8A-4147-A177-3AD203B41FA5}">
                      <a16:colId xmlns:a16="http://schemas.microsoft.com/office/drawing/2014/main" val="164465541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885247248"/>
                    </a:ext>
                  </a:extLst>
                </a:gridCol>
                <a:gridCol w="1892970">
                  <a:extLst>
                    <a:ext uri="{9D8B030D-6E8A-4147-A177-3AD203B41FA5}">
                      <a16:colId xmlns:a16="http://schemas.microsoft.com/office/drawing/2014/main" val="2905631976"/>
                    </a:ext>
                  </a:extLst>
                </a:gridCol>
              </a:tblGrid>
              <a:tr h="203650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Fortalecimiento de las instancias de participación ciudadana para el desarrollo local, a las organizaciones sociales, Juntas de Acción Comunal, Asocomunal, Junta Administradora Local y la consolidación de las escuelas de participación ciudadana para niños, niñas y adolescentes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11286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$ 3.415.195.031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94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3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3086100" y="335575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$15.685.087.165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7" name="object 8">
            <a:extLst>
              <a:ext uri="{FF2B5EF4-FFF2-40B4-BE49-F238E27FC236}">
                <a16:creationId xmlns:a16="http://schemas.microsoft.com/office/drawing/2014/main" id="{AE7C5F1F-1279-45A1-8AD9-4F62F6D64144}"/>
              </a:ext>
            </a:extLst>
          </p:cNvPr>
          <p:cNvGrpSpPr/>
          <p:nvPr/>
        </p:nvGrpSpPr>
        <p:grpSpPr>
          <a:xfrm>
            <a:off x="1701988" y="2132219"/>
            <a:ext cx="4560570" cy="4225290"/>
            <a:chOff x="1103185" y="2104526"/>
            <a:chExt cx="4560570" cy="4225290"/>
          </a:xfrm>
        </p:grpSpPr>
        <p:pic>
          <p:nvPicPr>
            <p:cNvPr id="18" name="object 9">
              <a:extLst>
                <a:ext uri="{FF2B5EF4-FFF2-40B4-BE49-F238E27FC236}">
                  <a16:creationId xmlns:a16="http://schemas.microsoft.com/office/drawing/2014/main" id="{6CE14118-78C6-4491-8ABC-6B423930A39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185" y="2253805"/>
              <a:ext cx="3668649" cy="4075557"/>
            </a:xfrm>
            <a:prstGeom prst="rect">
              <a:avLst/>
            </a:prstGeom>
          </p:spPr>
        </p:pic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76C4F8E9-5ACB-43A3-8F64-9F6F629638BC}"/>
                </a:ext>
              </a:extLst>
            </p:cNvPr>
            <p:cNvSpPr/>
            <p:nvPr/>
          </p:nvSpPr>
          <p:spPr>
            <a:xfrm>
              <a:off x="2980943" y="2109216"/>
              <a:ext cx="2677795" cy="883919"/>
            </a:xfrm>
            <a:custGeom>
              <a:avLst/>
              <a:gdLst/>
              <a:ahLst/>
              <a:cxnLst/>
              <a:rect l="l" t="t" r="r" b="b"/>
              <a:pathLst>
                <a:path w="2677795" h="883919">
                  <a:moveTo>
                    <a:pt x="0" y="883920"/>
                  </a:moveTo>
                  <a:lnTo>
                    <a:pt x="0" y="0"/>
                  </a:lnTo>
                  <a:lnTo>
                    <a:pt x="2677668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340593D9-2005-4657-84FB-6470C9FFB364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9D3DB837-5EB4-46EE-9F43-A00DF6FAB0CA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233920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$50.332.548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object 9">
            <a:extLst>
              <a:ext uri="{FF2B5EF4-FFF2-40B4-BE49-F238E27FC236}">
                <a16:creationId xmlns:a16="http://schemas.microsoft.com/office/drawing/2014/main" id="{7B8A8D62-C74D-47C5-80CE-AC37DB8E98F5}"/>
              </a:ext>
            </a:extLst>
          </p:cNvPr>
          <p:cNvSpPr txBox="1"/>
          <p:nvPr/>
        </p:nvSpPr>
        <p:spPr>
          <a:xfrm>
            <a:off x="2895534" y="3895929"/>
            <a:ext cx="121926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74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6000" b="1" spc="-74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289DB796-D983-4099-BB8D-D3F922EAF28D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5.074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6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375A7FA-2DD2-4E97-AE6F-BEAE6CA25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35583"/>
              </p:ext>
            </p:extLst>
          </p:nvPr>
        </p:nvGraphicFramePr>
        <p:xfrm>
          <a:off x="128337" y="1981200"/>
          <a:ext cx="11919285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379">
                  <a:extLst>
                    <a:ext uri="{9D8B030D-6E8A-4147-A177-3AD203B41FA5}">
                      <a16:colId xmlns:a16="http://schemas.microsoft.com/office/drawing/2014/main" val="1178542137"/>
                    </a:ext>
                  </a:extLst>
                </a:gridCol>
                <a:gridCol w="5277852">
                  <a:extLst>
                    <a:ext uri="{9D8B030D-6E8A-4147-A177-3AD203B41FA5}">
                      <a16:colId xmlns:a16="http://schemas.microsoft.com/office/drawing/2014/main" val="2500254108"/>
                    </a:ext>
                  </a:extLst>
                </a:gridCol>
                <a:gridCol w="1338181">
                  <a:extLst>
                    <a:ext uri="{9D8B030D-6E8A-4147-A177-3AD203B41FA5}">
                      <a16:colId xmlns:a16="http://schemas.microsoft.com/office/drawing/2014/main" val="3309702866"/>
                    </a:ext>
                  </a:extLst>
                </a:gridCol>
                <a:gridCol w="2110873">
                  <a:extLst>
                    <a:ext uri="{9D8B030D-6E8A-4147-A177-3AD203B41FA5}">
                      <a16:colId xmlns:a16="http://schemas.microsoft.com/office/drawing/2014/main" val="654768203"/>
                    </a:ext>
                  </a:extLst>
                </a:gridCol>
              </a:tblGrid>
              <a:tr h="121461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Asistencia Social a la Población Adulto Mayor e implementación de estrategias en seguridad alimentaria en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4.793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$ 3.761.354.260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3955568"/>
                  </a:ext>
                </a:extLst>
              </a:tr>
              <a:tr h="1611705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Colegio Mayor De Antioquia - Instituto Tecnológico Metropolitano - ITM - Institución Universitaria Pascual Bravo - Agencia Para La Educación Superior -Sapiencia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 de la comuna 2 - Santa Cruz.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4.783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$ 1.801.072.944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5869713"/>
                  </a:ext>
                </a:extLst>
              </a:tr>
              <a:tr h="81753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- Inder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4.767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$ 1.741.783.317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4065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85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BBBCDEF-CE69-4AD7-A1B0-1F2F8534F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119054"/>
              </p:ext>
            </p:extLst>
          </p:nvPr>
        </p:nvGraphicFramePr>
        <p:xfrm>
          <a:off x="144379" y="1960822"/>
          <a:ext cx="11919283" cy="4980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379">
                  <a:extLst>
                    <a:ext uri="{9D8B030D-6E8A-4147-A177-3AD203B41FA5}">
                      <a16:colId xmlns:a16="http://schemas.microsoft.com/office/drawing/2014/main" val="4257663598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1732296918"/>
                    </a:ext>
                  </a:extLst>
                </a:gridCol>
                <a:gridCol w="1267475">
                  <a:extLst>
                    <a:ext uri="{9D8B030D-6E8A-4147-A177-3AD203B41FA5}">
                      <a16:colId xmlns:a16="http://schemas.microsoft.com/office/drawing/2014/main" val="103397298"/>
                    </a:ext>
                  </a:extLst>
                </a:gridCol>
                <a:gridCol w="2197619">
                  <a:extLst>
                    <a:ext uri="{9D8B030D-6E8A-4147-A177-3AD203B41FA5}">
                      <a16:colId xmlns:a16="http://schemas.microsoft.com/office/drawing/2014/main" val="4052106891"/>
                    </a:ext>
                  </a:extLst>
                </a:gridCol>
              </a:tblGrid>
              <a:tr h="132272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4.647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$ 744.062.565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0452443"/>
                  </a:ext>
                </a:extLst>
              </a:tr>
              <a:tr h="89029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Prevención de la enfermedad y promoción de la salud en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4.613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$ 1.265.231.400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9380471"/>
                  </a:ext>
                </a:extLst>
              </a:tr>
              <a:tr h="89029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Social de Vivienda y Hábitat de Medellín -Isvimed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Mejoramiento de vivienda en la comuna 2 - Santa Cruz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4.586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$ 526.191.891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1168837"/>
                  </a:ext>
                </a:extLst>
              </a:tr>
              <a:tr h="175515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Educación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Mejoramiento en la calidad educativa mediante acciones de inclusión, suministro de conectividad y fortalecimiento a la permanencia escolar de los estudiantes de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4.510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$ 278.655.340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390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88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3AA1008-0873-4237-9055-9DB413787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74346"/>
              </p:ext>
            </p:extLst>
          </p:nvPr>
        </p:nvGraphicFramePr>
        <p:xfrm>
          <a:off x="76200" y="1990724"/>
          <a:ext cx="12115800" cy="401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843">
                  <a:extLst>
                    <a:ext uri="{9D8B030D-6E8A-4147-A177-3AD203B41FA5}">
                      <a16:colId xmlns:a16="http://schemas.microsoft.com/office/drawing/2014/main" val="2427510539"/>
                    </a:ext>
                  </a:extLst>
                </a:gridCol>
                <a:gridCol w="5273491">
                  <a:extLst>
                    <a:ext uri="{9D8B030D-6E8A-4147-A177-3AD203B41FA5}">
                      <a16:colId xmlns:a16="http://schemas.microsoft.com/office/drawing/2014/main" val="3244752634"/>
                    </a:ext>
                  </a:extLst>
                </a:gridCol>
                <a:gridCol w="1266394">
                  <a:extLst>
                    <a:ext uri="{9D8B030D-6E8A-4147-A177-3AD203B41FA5}">
                      <a16:colId xmlns:a16="http://schemas.microsoft.com/office/drawing/2014/main" val="3856442652"/>
                    </a:ext>
                  </a:extLst>
                </a:gridCol>
                <a:gridCol w="2287072">
                  <a:extLst>
                    <a:ext uri="{9D8B030D-6E8A-4147-A177-3AD203B41FA5}">
                      <a16:colId xmlns:a16="http://schemas.microsoft.com/office/drawing/2014/main" val="2699545695"/>
                    </a:ext>
                  </a:extLst>
                </a:gridCol>
              </a:tblGrid>
              <a:tr h="98532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Adecuación y conservación de zonas verdes y senderos ecológicos y fortalecimiento de las estrategias de protección animal de la comuna 2-Santa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4370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$ 693.400.000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54140630"/>
                  </a:ext>
                </a:extLst>
              </a:tr>
              <a:tr h="66320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procesos artísticos y culturales de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4306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$ 627.000.000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0945090"/>
                  </a:ext>
                </a:extLst>
              </a:tr>
              <a:tr h="98532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en la construcción de una cultura en derechos humanos, paz y reconciliación en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4113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$ 300.000.000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7471195"/>
                  </a:ext>
                </a:extLst>
              </a:tr>
              <a:tr h="49987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Desarrollo Económico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Formación para el trabajo en la comuna 2 -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4044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$ 1.048.440.976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56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05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A0592C6-F013-4D10-98F8-28113A322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58600"/>
              </p:ext>
            </p:extLst>
          </p:nvPr>
        </p:nvGraphicFramePr>
        <p:xfrm>
          <a:off x="112295" y="1981200"/>
          <a:ext cx="11951369" cy="3688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9280">
                  <a:extLst>
                    <a:ext uri="{9D8B030D-6E8A-4147-A177-3AD203B41FA5}">
                      <a16:colId xmlns:a16="http://schemas.microsoft.com/office/drawing/2014/main" val="4156878683"/>
                    </a:ext>
                  </a:extLst>
                </a:gridCol>
                <a:gridCol w="5220951">
                  <a:extLst>
                    <a:ext uri="{9D8B030D-6E8A-4147-A177-3AD203B41FA5}">
                      <a16:colId xmlns:a16="http://schemas.microsoft.com/office/drawing/2014/main" val="415312238"/>
                    </a:ext>
                  </a:extLst>
                </a:gridCol>
                <a:gridCol w="1379621">
                  <a:extLst>
                    <a:ext uri="{9D8B030D-6E8A-4147-A177-3AD203B41FA5}">
                      <a16:colId xmlns:a16="http://schemas.microsoft.com/office/drawing/2014/main" val="488457217"/>
                    </a:ext>
                  </a:extLst>
                </a:gridCol>
                <a:gridCol w="2101517">
                  <a:extLst>
                    <a:ext uri="{9D8B030D-6E8A-4147-A177-3AD203B41FA5}">
                      <a16:colId xmlns:a16="http://schemas.microsoft.com/office/drawing/2014/main" val="3019520418"/>
                    </a:ext>
                  </a:extLst>
                </a:gridCol>
              </a:tblGrid>
              <a:tr h="225103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Fortalecimiento de las instancias de participación ciudadana para el desarrollo local, las organizaciones sociales, juntas de acción comunal, Asocomunal y Junta Administradora Local, y adecuación y reparación de la infraestructura de las sedes sociales en comodato y la consolidación de las escuelas de participación ciudadana en la comuna 2 - Santa Cruz.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4011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$ 1.973.510.101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4115565"/>
                  </a:ext>
                </a:extLst>
              </a:tr>
              <a:tr h="97544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Movilidad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Adecuación de la señalización vial de la comuna 2 y apoyo a la transformación cultural y educativa en movilidad de la comuna 2 – Santa Cruz.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3526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$ 275.000.000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276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412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2 – SANTA CRUZ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68A59B5-3991-481F-B6F1-43406A3E0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04665"/>
              </p:ext>
            </p:extLst>
          </p:nvPr>
        </p:nvGraphicFramePr>
        <p:xfrm>
          <a:off x="128336" y="1981200"/>
          <a:ext cx="11773523" cy="314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3780">
                  <a:extLst>
                    <a:ext uri="{9D8B030D-6E8A-4147-A177-3AD203B41FA5}">
                      <a16:colId xmlns:a16="http://schemas.microsoft.com/office/drawing/2014/main" val="2010508521"/>
                    </a:ext>
                  </a:extLst>
                </a:gridCol>
                <a:gridCol w="5336018">
                  <a:extLst>
                    <a:ext uri="{9D8B030D-6E8A-4147-A177-3AD203B41FA5}">
                      <a16:colId xmlns:a16="http://schemas.microsoft.com/office/drawing/2014/main" val="889144265"/>
                    </a:ext>
                  </a:extLst>
                </a:gridCol>
                <a:gridCol w="1329949">
                  <a:extLst>
                    <a:ext uri="{9D8B030D-6E8A-4147-A177-3AD203B41FA5}">
                      <a16:colId xmlns:a16="http://schemas.microsoft.com/office/drawing/2014/main" val="887972792"/>
                    </a:ext>
                  </a:extLst>
                </a:gridCol>
                <a:gridCol w="1863776">
                  <a:extLst>
                    <a:ext uri="{9D8B030D-6E8A-4147-A177-3AD203B41FA5}">
                      <a16:colId xmlns:a16="http://schemas.microsoft.com/office/drawing/2014/main" val="3740809689"/>
                    </a:ext>
                  </a:extLst>
                </a:gridCol>
              </a:tblGrid>
              <a:tr h="157421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a las manifestaciones artísticas y culturales de la población </a:t>
                      </a:r>
                      <a:r>
                        <a:rPr lang="es-MX" sz="2000" u="none" strike="noStrike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afromedellinense</a:t>
                      </a:r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de la comuna 2 - Santa Cruz.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3514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$ 210.000.000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6129431"/>
                  </a:ext>
                </a:extLst>
              </a:tr>
              <a:tr h="157421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Comunicaciones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Formación en periodismo comunitario y alternativo en sus diversos formatos para los habitantes.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3385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$ 389.051.823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22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324298" y="2647593"/>
            <a:ext cx="71313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BALANCE DE </a:t>
            </a:r>
          </a:p>
          <a:p>
            <a:pPr algn="ctr"/>
            <a:r>
              <a:rPr lang="es-ES" sz="44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LA PRIORIZACIÓN PARTICIPATIVA</a:t>
            </a:r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</a:p>
          <a:p>
            <a:pPr algn="ctr"/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DE PRESUPUESTO PARTICIPATIVO</a:t>
            </a:r>
            <a:endParaRPr lang="es-ES" sz="2400" dirty="0">
              <a:solidFill>
                <a:srgbClr val="666666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201D4A2E-4425-43FD-9AC2-AC524E2DC493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226CDA4-7EF8-4D8C-8D3C-A98FBA69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50"/>
          <a:stretch/>
        </p:blipFill>
        <p:spPr>
          <a:xfrm>
            <a:off x="6729413" y="673769"/>
            <a:ext cx="6220896" cy="61842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F84EE6-B34B-43D5-AAD3-9DB50972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2E8908-442F-41FF-A20A-9A8F39D65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3086100" y="335575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3 – MANRIQUE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$16.404.738.291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233920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$ 1.887.994.947 </a:t>
            </a: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8">
            <a:extLst>
              <a:ext uri="{FF2B5EF4-FFF2-40B4-BE49-F238E27FC236}">
                <a16:creationId xmlns:a16="http://schemas.microsoft.com/office/drawing/2014/main" id="{B381259D-8095-4BF9-813C-DB80391C817E}"/>
              </a:ext>
            </a:extLst>
          </p:cNvPr>
          <p:cNvGrpSpPr/>
          <p:nvPr/>
        </p:nvGrpSpPr>
        <p:grpSpPr>
          <a:xfrm>
            <a:off x="791717" y="2017964"/>
            <a:ext cx="4866640" cy="4453890"/>
            <a:chOff x="795337" y="2104526"/>
            <a:chExt cx="4866640" cy="4453890"/>
          </a:xfrm>
        </p:grpSpPr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E80BC846-BBB7-41D8-B6DF-0370EF93A8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337" y="2381821"/>
              <a:ext cx="3956685" cy="4176153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379DFD0D-AC01-4F24-A3C2-FDB974232C11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0D32792-2DF6-4033-AB1C-87495D2E708C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CF8FBBBB-0856-44D0-9F17-0402159EC190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>
            <a:extLst>
              <a:ext uri="{FF2B5EF4-FFF2-40B4-BE49-F238E27FC236}">
                <a16:creationId xmlns:a16="http://schemas.microsoft.com/office/drawing/2014/main" id="{C1DA267D-63C0-4B14-8ACB-537BEF8D5A1B}"/>
              </a:ext>
            </a:extLst>
          </p:cNvPr>
          <p:cNvSpPr txBox="1"/>
          <p:nvPr/>
        </p:nvSpPr>
        <p:spPr>
          <a:xfrm>
            <a:off x="1935288" y="4041141"/>
            <a:ext cx="11982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130" dirty="0">
                <a:solidFill>
                  <a:srgbClr val="666666"/>
                </a:solidFill>
                <a:latin typeface="Poppins "/>
                <a:cs typeface="Tahoma"/>
              </a:rPr>
              <a:t>3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F911847B-2BCF-4D82-BDA2-7B66DD698829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5.859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41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3 – MANRIQUE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15702E7-D7E9-4832-BD59-C5B51A654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769047"/>
              </p:ext>
            </p:extLst>
          </p:nvPr>
        </p:nvGraphicFramePr>
        <p:xfrm>
          <a:off x="112295" y="1981200"/>
          <a:ext cx="11951369" cy="4858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379">
                  <a:extLst>
                    <a:ext uri="{9D8B030D-6E8A-4147-A177-3AD203B41FA5}">
                      <a16:colId xmlns:a16="http://schemas.microsoft.com/office/drawing/2014/main" val="2659632769"/>
                    </a:ext>
                  </a:extLst>
                </a:gridCol>
                <a:gridCol w="5325979">
                  <a:extLst>
                    <a:ext uri="{9D8B030D-6E8A-4147-A177-3AD203B41FA5}">
                      <a16:colId xmlns:a16="http://schemas.microsoft.com/office/drawing/2014/main" val="2969166299"/>
                    </a:ext>
                  </a:extLst>
                </a:gridCol>
                <a:gridCol w="1248152">
                  <a:extLst>
                    <a:ext uri="{9D8B030D-6E8A-4147-A177-3AD203B41FA5}">
                      <a16:colId xmlns:a16="http://schemas.microsoft.com/office/drawing/2014/main" val="1612844418"/>
                    </a:ext>
                  </a:extLst>
                </a:gridCol>
                <a:gridCol w="2184859">
                  <a:extLst>
                    <a:ext uri="{9D8B030D-6E8A-4147-A177-3AD203B41FA5}">
                      <a16:colId xmlns:a16="http://schemas.microsoft.com/office/drawing/2014/main" val="188075491"/>
                    </a:ext>
                  </a:extLst>
                </a:gridCol>
              </a:tblGrid>
              <a:tr h="97727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 cultura ambiental y de protección animal en la comuna 3 – Manrique.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4524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$ 713.730.108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1418930"/>
                  </a:ext>
                </a:extLst>
              </a:tr>
              <a:tr h="145195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Educación.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Asistencia integral con enfoque nutricional a niños y niñas menores de 5 años de edad de la comuna 3 - Manrique.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4400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$ 256.970.400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4620859"/>
                  </a:ext>
                </a:extLst>
              </a:tr>
              <a:tr h="97727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– 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del deporte, la recreación y la actividad física en la comuna 3 - Manrique.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4383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$ 1.900.000.000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337268"/>
                  </a:ext>
                </a:extLst>
              </a:tr>
              <a:tr h="1451958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Colegio Mayor de Antioquia. Instituto Tecnológico Metropolitano -ITM. Institución Universitaria Pascual Bravo.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4273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$ 3.258.984.057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484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18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3 – MANRIQUE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15702E7-D7E9-4832-BD59-C5B51A654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71458"/>
              </p:ext>
            </p:extLst>
          </p:nvPr>
        </p:nvGraphicFramePr>
        <p:xfrm>
          <a:off x="112295" y="1981200"/>
          <a:ext cx="11935326" cy="4916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4918">
                  <a:extLst>
                    <a:ext uri="{9D8B030D-6E8A-4147-A177-3AD203B41FA5}">
                      <a16:colId xmlns:a16="http://schemas.microsoft.com/office/drawing/2014/main" val="2659632769"/>
                    </a:ext>
                  </a:extLst>
                </a:gridCol>
                <a:gridCol w="5241355">
                  <a:extLst>
                    <a:ext uri="{9D8B030D-6E8A-4147-A177-3AD203B41FA5}">
                      <a16:colId xmlns:a16="http://schemas.microsoft.com/office/drawing/2014/main" val="2969166299"/>
                    </a:ext>
                  </a:extLst>
                </a:gridCol>
                <a:gridCol w="1267127">
                  <a:extLst>
                    <a:ext uri="{9D8B030D-6E8A-4147-A177-3AD203B41FA5}">
                      <a16:colId xmlns:a16="http://schemas.microsoft.com/office/drawing/2014/main" val="1612844418"/>
                    </a:ext>
                  </a:extLst>
                </a:gridCol>
                <a:gridCol w="2181926">
                  <a:extLst>
                    <a:ext uri="{9D8B030D-6E8A-4147-A177-3AD203B41FA5}">
                      <a16:colId xmlns:a16="http://schemas.microsoft.com/office/drawing/2014/main" val="188075491"/>
                    </a:ext>
                  </a:extLst>
                </a:gridCol>
              </a:tblGrid>
              <a:tr h="120515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Inclusión Social, Familia y Derechos Humanos.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Asistencia social a la población de adulto mayor e implementación de estrategia de seguridad alimentaria en la comuna 3 - Manrique.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4265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$ 2.397.746.700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1418930"/>
                  </a:ext>
                </a:extLst>
              </a:tr>
              <a:tr h="138323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Inclusión Social, Familia y Derechos Humanos.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3 - Manrique.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4250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$ 549.145.065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4620859"/>
                  </a:ext>
                </a:extLst>
              </a:tr>
              <a:tr h="93102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Salud.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Prevención de la enfermedad y promoción de la salud en la comuna 3 - Manrique.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4139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$ 924.151.110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337268"/>
                  </a:ext>
                </a:extLst>
              </a:tr>
              <a:tr h="138323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Cultura Ciudadana.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Desarrollo de una escuela itinerante y encuentros ciudadanos en torno al arte y la cultura en la comuna 3 - Manrique.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4035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$ 1.808.000.000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484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35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3 – MANRIQUE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6F13B57-64D7-4688-9318-4E99C1B3B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571237"/>
              </p:ext>
            </p:extLst>
          </p:nvPr>
        </p:nvGraphicFramePr>
        <p:xfrm>
          <a:off x="112294" y="1957388"/>
          <a:ext cx="11919285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6431">
                  <a:extLst>
                    <a:ext uri="{9D8B030D-6E8A-4147-A177-3AD203B41FA5}">
                      <a16:colId xmlns:a16="http://schemas.microsoft.com/office/drawing/2014/main" val="436092392"/>
                    </a:ext>
                  </a:extLst>
                </a:gridCol>
                <a:gridCol w="5102944">
                  <a:extLst>
                    <a:ext uri="{9D8B030D-6E8A-4147-A177-3AD203B41FA5}">
                      <a16:colId xmlns:a16="http://schemas.microsoft.com/office/drawing/2014/main" val="1473311518"/>
                    </a:ext>
                  </a:extLst>
                </a:gridCol>
                <a:gridCol w="1340919">
                  <a:extLst>
                    <a:ext uri="{9D8B030D-6E8A-4147-A177-3AD203B41FA5}">
                      <a16:colId xmlns:a16="http://schemas.microsoft.com/office/drawing/2014/main" val="3826137428"/>
                    </a:ext>
                  </a:extLst>
                </a:gridCol>
                <a:gridCol w="2178991">
                  <a:extLst>
                    <a:ext uri="{9D8B030D-6E8A-4147-A177-3AD203B41FA5}">
                      <a16:colId xmlns:a16="http://schemas.microsoft.com/office/drawing/2014/main" val="992659313"/>
                    </a:ext>
                  </a:extLst>
                </a:gridCol>
              </a:tblGrid>
              <a:tr h="48944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Infraestructura Física.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Mejoramiento de la infraestructura para la movilidad peatonal.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3898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$ 730.000.000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4485363"/>
                  </a:ext>
                </a:extLst>
              </a:tr>
              <a:tr h="120263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las organizaciones sociales, juntas de acción comunal, Asocomunal y Junta Administradora Local, así como instancias de participación ciudadana para el desarrollo local de la comuna 3 - Manrique.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3650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$ 1.889.136.469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4018537"/>
                  </a:ext>
                </a:extLst>
              </a:tr>
              <a:tr h="50343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Comunicaciones.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procesos y medios comunitarios de la comuna 3 - Manrique.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3337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$ 88.879.435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45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514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3086100" y="335575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$14.452.729.456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233920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$416.030.103</a:t>
            </a: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8">
            <a:extLst>
              <a:ext uri="{FF2B5EF4-FFF2-40B4-BE49-F238E27FC236}">
                <a16:creationId xmlns:a16="http://schemas.microsoft.com/office/drawing/2014/main" id="{F98B9C2D-AC80-42DD-9685-E6EDC2C84ADB}"/>
              </a:ext>
            </a:extLst>
          </p:cNvPr>
          <p:cNvGrpSpPr/>
          <p:nvPr/>
        </p:nvGrpSpPr>
        <p:grpSpPr>
          <a:xfrm>
            <a:off x="917257" y="2104453"/>
            <a:ext cx="4744720" cy="4566285"/>
            <a:chOff x="917257" y="2104453"/>
            <a:chExt cx="4744720" cy="4566285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DE00BE61-16EE-4A0E-9EE4-0FE26E759B65}"/>
                </a:ext>
              </a:extLst>
            </p:cNvPr>
            <p:cNvSpPr/>
            <p:nvPr/>
          </p:nvSpPr>
          <p:spPr>
            <a:xfrm>
              <a:off x="922019" y="2109216"/>
              <a:ext cx="2932430" cy="4556760"/>
            </a:xfrm>
            <a:custGeom>
              <a:avLst/>
              <a:gdLst/>
              <a:ahLst/>
              <a:cxnLst/>
              <a:rect l="l" t="t" r="r" b="b"/>
              <a:pathLst>
                <a:path w="2932429" h="4556759">
                  <a:moveTo>
                    <a:pt x="1320927" y="0"/>
                  </a:moveTo>
                  <a:lnTo>
                    <a:pt x="1320927" y="14350"/>
                  </a:lnTo>
                  <a:lnTo>
                    <a:pt x="1306703" y="29210"/>
                  </a:lnTo>
                  <a:lnTo>
                    <a:pt x="1306703" y="43561"/>
                  </a:lnTo>
                  <a:lnTo>
                    <a:pt x="1291717" y="57785"/>
                  </a:lnTo>
                  <a:lnTo>
                    <a:pt x="1291717" y="72771"/>
                  </a:lnTo>
                  <a:lnTo>
                    <a:pt x="1277493" y="86995"/>
                  </a:lnTo>
                  <a:lnTo>
                    <a:pt x="1263142" y="101981"/>
                  </a:lnTo>
                  <a:lnTo>
                    <a:pt x="1233932" y="159766"/>
                  </a:lnTo>
                  <a:lnTo>
                    <a:pt x="1190371" y="188975"/>
                  </a:lnTo>
                  <a:lnTo>
                    <a:pt x="1161161" y="217550"/>
                  </a:lnTo>
                  <a:lnTo>
                    <a:pt x="1088390" y="290195"/>
                  </a:lnTo>
                  <a:lnTo>
                    <a:pt x="1059815" y="333756"/>
                  </a:lnTo>
                  <a:lnTo>
                    <a:pt x="1001394" y="420750"/>
                  </a:lnTo>
                  <a:lnTo>
                    <a:pt x="1001394" y="449961"/>
                  </a:lnTo>
                  <a:lnTo>
                    <a:pt x="987171" y="479171"/>
                  </a:lnTo>
                  <a:lnTo>
                    <a:pt x="987171" y="566166"/>
                  </a:lnTo>
                  <a:lnTo>
                    <a:pt x="972819" y="609726"/>
                  </a:lnTo>
                  <a:lnTo>
                    <a:pt x="957961" y="667512"/>
                  </a:lnTo>
                  <a:lnTo>
                    <a:pt x="943610" y="725932"/>
                  </a:lnTo>
                  <a:lnTo>
                    <a:pt x="943610" y="769366"/>
                  </a:lnTo>
                  <a:lnTo>
                    <a:pt x="929386" y="827151"/>
                  </a:lnTo>
                  <a:lnTo>
                    <a:pt x="914400" y="870712"/>
                  </a:lnTo>
                  <a:lnTo>
                    <a:pt x="885190" y="929132"/>
                  </a:lnTo>
                  <a:lnTo>
                    <a:pt x="827405" y="986917"/>
                  </a:lnTo>
                  <a:lnTo>
                    <a:pt x="783844" y="1016126"/>
                  </a:lnTo>
                  <a:lnTo>
                    <a:pt x="754634" y="1044701"/>
                  </a:lnTo>
                  <a:lnTo>
                    <a:pt x="711073" y="1073912"/>
                  </a:lnTo>
                  <a:lnTo>
                    <a:pt x="682498" y="1088263"/>
                  </a:lnTo>
                  <a:lnTo>
                    <a:pt x="667639" y="1103122"/>
                  </a:lnTo>
                  <a:lnTo>
                    <a:pt x="638429" y="1117473"/>
                  </a:lnTo>
                  <a:lnTo>
                    <a:pt x="624078" y="1132332"/>
                  </a:lnTo>
                  <a:lnTo>
                    <a:pt x="609854" y="1160907"/>
                  </a:lnTo>
                  <a:lnTo>
                    <a:pt x="594868" y="1175893"/>
                  </a:lnTo>
                  <a:lnTo>
                    <a:pt x="594868" y="1190117"/>
                  </a:lnTo>
                  <a:lnTo>
                    <a:pt x="580644" y="1219327"/>
                  </a:lnTo>
                  <a:lnTo>
                    <a:pt x="580644" y="1247902"/>
                  </a:lnTo>
                  <a:lnTo>
                    <a:pt x="566293" y="1277112"/>
                  </a:lnTo>
                  <a:lnTo>
                    <a:pt x="566293" y="1494663"/>
                  </a:lnTo>
                  <a:lnTo>
                    <a:pt x="551307" y="1538224"/>
                  </a:lnTo>
                  <a:lnTo>
                    <a:pt x="551307" y="1581658"/>
                  </a:lnTo>
                  <a:lnTo>
                    <a:pt x="537083" y="1610868"/>
                  </a:lnTo>
                  <a:lnTo>
                    <a:pt x="537083" y="1654429"/>
                  </a:lnTo>
                  <a:lnTo>
                    <a:pt x="522732" y="1683639"/>
                  </a:lnTo>
                  <a:lnTo>
                    <a:pt x="522732" y="1727073"/>
                  </a:lnTo>
                  <a:lnTo>
                    <a:pt x="493522" y="1799844"/>
                  </a:lnTo>
                  <a:lnTo>
                    <a:pt x="479298" y="1886839"/>
                  </a:lnTo>
                  <a:lnTo>
                    <a:pt x="464312" y="1944624"/>
                  </a:lnTo>
                  <a:lnTo>
                    <a:pt x="450088" y="2046605"/>
                  </a:lnTo>
                  <a:lnTo>
                    <a:pt x="435737" y="2133600"/>
                  </a:lnTo>
                  <a:lnTo>
                    <a:pt x="391668" y="2264156"/>
                  </a:lnTo>
                  <a:lnTo>
                    <a:pt x="363093" y="2380361"/>
                  </a:lnTo>
                  <a:lnTo>
                    <a:pt x="333806" y="2496566"/>
                  </a:lnTo>
                  <a:lnTo>
                    <a:pt x="319519" y="2597785"/>
                  </a:lnTo>
                  <a:lnTo>
                    <a:pt x="276009" y="2786761"/>
                  </a:lnTo>
                  <a:lnTo>
                    <a:pt x="217563" y="3047746"/>
                  </a:lnTo>
                  <a:lnTo>
                    <a:pt x="203276" y="3134741"/>
                  </a:lnTo>
                  <a:lnTo>
                    <a:pt x="188988" y="3164078"/>
                  </a:lnTo>
                  <a:lnTo>
                    <a:pt x="174053" y="3265297"/>
                  </a:lnTo>
                  <a:lnTo>
                    <a:pt x="130530" y="3410712"/>
                  </a:lnTo>
                  <a:lnTo>
                    <a:pt x="101955" y="3570478"/>
                  </a:lnTo>
                  <a:lnTo>
                    <a:pt x="57797" y="3758780"/>
                  </a:lnTo>
                  <a:lnTo>
                    <a:pt x="14287" y="3904221"/>
                  </a:lnTo>
                  <a:lnTo>
                    <a:pt x="0" y="3976293"/>
                  </a:lnTo>
                  <a:lnTo>
                    <a:pt x="14287" y="3991229"/>
                  </a:lnTo>
                  <a:lnTo>
                    <a:pt x="87033" y="3991229"/>
                  </a:lnTo>
                  <a:lnTo>
                    <a:pt x="101955" y="4005503"/>
                  </a:lnTo>
                  <a:lnTo>
                    <a:pt x="130530" y="4005503"/>
                  </a:lnTo>
                  <a:lnTo>
                    <a:pt x="203276" y="4019791"/>
                  </a:lnTo>
                  <a:lnTo>
                    <a:pt x="232498" y="4019791"/>
                  </a:lnTo>
                  <a:lnTo>
                    <a:pt x="276009" y="4034726"/>
                  </a:lnTo>
                  <a:lnTo>
                    <a:pt x="333806" y="4034726"/>
                  </a:lnTo>
                  <a:lnTo>
                    <a:pt x="406527" y="4049014"/>
                  </a:lnTo>
                  <a:lnTo>
                    <a:pt x="420878" y="4049014"/>
                  </a:lnTo>
                  <a:lnTo>
                    <a:pt x="464312" y="4063949"/>
                  </a:lnTo>
                  <a:lnTo>
                    <a:pt x="507873" y="4063949"/>
                  </a:lnTo>
                  <a:lnTo>
                    <a:pt x="580644" y="4078224"/>
                  </a:lnTo>
                  <a:lnTo>
                    <a:pt x="594868" y="4078224"/>
                  </a:lnTo>
                  <a:lnTo>
                    <a:pt x="682498" y="4092511"/>
                  </a:lnTo>
                  <a:lnTo>
                    <a:pt x="726059" y="4092511"/>
                  </a:lnTo>
                  <a:lnTo>
                    <a:pt x="856615" y="4121734"/>
                  </a:lnTo>
                  <a:lnTo>
                    <a:pt x="929386" y="4121734"/>
                  </a:lnTo>
                  <a:lnTo>
                    <a:pt x="929386" y="4136021"/>
                  </a:lnTo>
                  <a:lnTo>
                    <a:pt x="1001394" y="4136021"/>
                  </a:lnTo>
                  <a:lnTo>
                    <a:pt x="1074166" y="4150956"/>
                  </a:lnTo>
                  <a:lnTo>
                    <a:pt x="1117727" y="4165244"/>
                  </a:lnTo>
                  <a:lnTo>
                    <a:pt x="1204722" y="4165244"/>
                  </a:lnTo>
                  <a:lnTo>
                    <a:pt x="1219581" y="4179519"/>
                  </a:lnTo>
                  <a:lnTo>
                    <a:pt x="1263142" y="4165244"/>
                  </a:lnTo>
                  <a:lnTo>
                    <a:pt x="1291717" y="4165244"/>
                  </a:lnTo>
                  <a:lnTo>
                    <a:pt x="1335278" y="4150956"/>
                  </a:lnTo>
                  <a:lnTo>
                    <a:pt x="1378712" y="4150956"/>
                  </a:lnTo>
                  <a:lnTo>
                    <a:pt x="1451483" y="4165244"/>
                  </a:lnTo>
                  <a:lnTo>
                    <a:pt x="1538478" y="4179519"/>
                  </a:lnTo>
                  <a:lnTo>
                    <a:pt x="1553464" y="4179519"/>
                  </a:lnTo>
                  <a:lnTo>
                    <a:pt x="1582039" y="4194454"/>
                  </a:lnTo>
                  <a:lnTo>
                    <a:pt x="1640459" y="4208741"/>
                  </a:lnTo>
                  <a:lnTo>
                    <a:pt x="1712595" y="4208741"/>
                  </a:lnTo>
                  <a:lnTo>
                    <a:pt x="1756029" y="4223029"/>
                  </a:lnTo>
                  <a:lnTo>
                    <a:pt x="1771015" y="4223029"/>
                  </a:lnTo>
                  <a:lnTo>
                    <a:pt x="1858010" y="4237964"/>
                  </a:lnTo>
                  <a:lnTo>
                    <a:pt x="1988566" y="4266526"/>
                  </a:lnTo>
                  <a:lnTo>
                    <a:pt x="2046986" y="4266526"/>
                  </a:lnTo>
                  <a:lnTo>
                    <a:pt x="2104771" y="4281462"/>
                  </a:lnTo>
                  <a:lnTo>
                    <a:pt x="2162556" y="4295749"/>
                  </a:lnTo>
                  <a:lnTo>
                    <a:pt x="2177542" y="4295749"/>
                  </a:lnTo>
                  <a:lnTo>
                    <a:pt x="2162556" y="4310684"/>
                  </a:lnTo>
                  <a:lnTo>
                    <a:pt x="2148332" y="4339247"/>
                  </a:lnTo>
                  <a:lnTo>
                    <a:pt x="2133981" y="4354182"/>
                  </a:lnTo>
                  <a:lnTo>
                    <a:pt x="2104771" y="4382757"/>
                  </a:lnTo>
                  <a:lnTo>
                    <a:pt x="2090547" y="4397679"/>
                  </a:lnTo>
                  <a:lnTo>
                    <a:pt x="2075561" y="4411967"/>
                  </a:lnTo>
                  <a:lnTo>
                    <a:pt x="2177542" y="4411967"/>
                  </a:lnTo>
                  <a:lnTo>
                    <a:pt x="2221103" y="4426254"/>
                  </a:lnTo>
                  <a:lnTo>
                    <a:pt x="2235327" y="4426254"/>
                  </a:lnTo>
                  <a:lnTo>
                    <a:pt x="2249678" y="4441190"/>
                  </a:lnTo>
                  <a:lnTo>
                    <a:pt x="2264537" y="4441190"/>
                  </a:lnTo>
                  <a:lnTo>
                    <a:pt x="2365883" y="4542472"/>
                  </a:lnTo>
                  <a:lnTo>
                    <a:pt x="2380869" y="4556760"/>
                  </a:lnTo>
                  <a:lnTo>
                    <a:pt x="2409444" y="4556760"/>
                  </a:lnTo>
                  <a:lnTo>
                    <a:pt x="2424303" y="4542472"/>
                  </a:lnTo>
                  <a:lnTo>
                    <a:pt x="2438654" y="4542472"/>
                  </a:lnTo>
                  <a:lnTo>
                    <a:pt x="2438654" y="4528197"/>
                  </a:lnTo>
                  <a:lnTo>
                    <a:pt x="2467864" y="4484687"/>
                  </a:lnTo>
                  <a:lnTo>
                    <a:pt x="2467864" y="4455477"/>
                  </a:lnTo>
                  <a:lnTo>
                    <a:pt x="2482088" y="4411967"/>
                  </a:lnTo>
                  <a:lnTo>
                    <a:pt x="2482088" y="4368469"/>
                  </a:lnTo>
                  <a:lnTo>
                    <a:pt x="2496439" y="4310684"/>
                  </a:lnTo>
                  <a:lnTo>
                    <a:pt x="2496439" y="4295749"/>
                  </a:lnTo>
                  <a:lnTo>
                    <a:pt x="2511297" y="4194454"/>
                  </a:lnTo>
                  <a:lnTo>
                    <a:pt x="2511297" y="4107446"/>
                  </a:lnTo>
                  <a:lnTo>
                    <a:pt x="2525649" y="4005503"/>
                  </a:lnTo>
                  <a:lnTo>
                    <a:pt x="2525649" y="3976293"/>
                  </a:lnTo>
                  <a:lnTo>
                    <a:pt x="2539872" y="3889286"/>
                  </a:lnTo>
                  <a:lnTo>
                    <a:pt x="2554859" y="3802278"/>
                  </a:lnTo>
                  <a:lnTo>
                    <a:pt x="2554859" y="3729558"/>
                  </a:lnTo>
                  <a:lnTo>
                    <a:pt x="2569210" y="3700995"/>
                  </a:lnTo>
                  <a:lnTo>
                    <a:pt x="2569210" y="3657485"/>
                  </a:lnTo>
                  <a:lnTo>
                    <a:pt x="2584069" y="3541268"/>
                  </a:lnTo>
                  <a:lnTo>
                    <a:pt x="2584069" y="3526980"/>
                  </a:lnTo>
                  <a:lnTo>
                    <a:pt x="2598420" y="3468497"/>
                  </a:lnTo>
                  <a:lnTo>
                    <a:pt x="2598420" y="3439922"/>
                  </a:lnTo>
                  <a:lnTo>
                    <a:pt x="2612644" y="3367278"/>
                  </a:lnTo>
                  <a:lnTo>
                    <a:pt x="2612644" y="3338068"/>
                  </a:lnTo>
                  <a:lnTo>
                    <a:pt x="2627630" y="3251073"/>
                  </a:lnTo>
                  <a:lnTo>
                    <a:pt x="2656205" y="3134741"/>
                  </a:lnTo>
                  <a:lnTo>
                    <a:pt x="2656205" y="3091307"/>
                  </a:lnTo>
                  <a:lnTo>
                    <a:pt x="2685415" y="2975102"/>
                  </a:lnTo>
                  <a:lnTo>
                    <a:pt x="2685415" y="2960751"/>
                  </a:lnTo>
                  <a:lnTo>
                    <a:pt x="2699639" y="2844546"/>
                  </a:lnTo>
                  <a:lnTo>
                    <a:pt x="2728849" y="2742565"/>
                  </a:lnTo>
                  <a:lnTo>
                    <a:pt x="2728849" y="2714117"/>
                  </a:lnTo>
                  <a:lnTo>
                    <a:pt x="2743200" y="2612136"/>
                  </a:lnTo>
                  <a:lnTo>
                    <a:pt x="2743200" y="2583561"/>
                  </a:lnTo>
                  <a:lnTo>
                    <a:pt x="2758185" y="2525141"/>
                  </a:lnTo>
                  <a:lnTo>
                    <a:pt x="2758185" y="2510790"/>
                  </a:lnTo>
                  <a:lnTo>
                    <a:pt x="2772410" y="2452370"/>
                  </a:lnTo>
                  <a:lnTo>
                    <a:pt x="2786760" y="2394585"/>
                  </a:lnTo>
                  <a:lnTo>
                    <a:pt x="2786760" y="2336800"/>
                  </a:lnTo>
                  <a:lnTo>
                    <a:pt x="2801620" y="2321941"/>
                  </a:lnTo>
                  <a:lnTo>
                    <a:pt x="2801620" y="2293366"/>
                  </a:lnTo>
                  <a:lnTo>
                    <a:pt x="2815971" y="2206371"/>
                  </a:lnTo>
                  <a:lnTo>
                    <a:pt x="2845181" y="2017395"/>
                  </a:lnTo>
                  <a:lnTo>
                    <a:pt x="2859405" y="1944624"/>
                  </a:lnTo>
                  <a:lnTo>
                    <a:pt x="2874391" y="1901190"/>
                  </a:lnTo>
                  <a:lnTo>
                    <a:pt x="2888615" y="1814195"/>
                  </a:lnTo>
                  <a:lnTo>
                    <a:pt x="2902966" y="1697863"/>
                  </a:lnTo>
                  <a:lnTo>
                    <a:pt x="2902966" y="1683639"/>
                  </a:lnTo>
                  <a:lnTo>
                    <a:pt x="2917952" y="1610868"/>
                  </a:lnTo>
                  <a:lnTo>
                    <a:pt x="2932176" y="1567434"/>
                  </a:lnTo>
                  <a:lnTo>
                    <a:pt x="2932176" y="1509649"/>
                  </a:lnTo>
                  <a:lnTo>
                    <a:pt x="2902966" y="1466088"/>
                  </a:lnTo>
                  <a:lnTo>
                    <a:pt x="2902966" y="1436878"/>
                  </a:lnTo>
                  <a:lnTo>
                    <a:pt x="2888615" y="1436878"/>
                  </a:lnTo>
                  <a:lnTo>
                    <a:pt x="2888615" y="1407668"/>
                  </a:lnTo>
                  <a:lnTo>
                    <a:pt x="2902966" y="1364107"/>
                  </a:lnTo>
                  <a:lnTo>
                    <a:pt x="2902966" y="1219327"/>
                  </a:lnTo>
                  <a:lnTo>
                    <a:pt x="2917952" y="1175893"/>
                  </a:lnTo>
                  <a:lnTo>
                    <a:pt x="2917952" y="870712"/>
                  </a:lnTo>
                  <a:lnTo>
                    <a:pt x="2932176" y="841501"/>
                  </a:lnTo>
                  <a:lnTo>
                    <a:pt x="2932176" y="812926"/>
                  </a:lnTo>
                  <a:lnTo>
                    <a:pt x="2917952" y="797941"/>
                  </a:lnTo>
                  <a:lnTo>
                    <a:pt x="2902966" y="797941"/>
                  </a:lnTo>
                  <a:lnTo>
                    <a:pt x="2888615" y="783717"/>
                  </a:lnTo>
                  <a:lnTo>
                    <a:pt x="2888615" y="754507"/>
                  </a:lnTo>
                  <a:lnTo>
                    <a:pt x="2874391" y="754507"/>
                  </a:lnTo>
                  <a:lnTo>
                    <a:pt x="2874391" y="740156"/>
                  </a:lnTo>
                  <a:lnTo>
                    <a:pt x="2859405" y="740156"/>
                  </a:lnTo>
                  <a:lnTo>
                    <a:pt x="2859405" y="725932"/>
                  </a:lnTo>
                  <a:lnTo>
                    <a:pt x="2845181" y="725932"/>
                  </a:lnTo>
                  <a:lnTo>
                    <a:pt x="2845181" y="740156"/>
                  </a:lnTo>
                  <a:lnTo>
                    <a:pt x="2830830" y="740156"/>
                  </a:lnTo>
                  <a:lnTo>
                    <a:pt x="2830830" y="725932"/>
                  </a:lnTo>
                  <a:lnTo>
                    <a:pt x="2815971" y="725932"/>
                  </a:lnTo>
                  <a:lnTo>
                    <a:pt x="2801620" y="740156"/>
                  </a:lnTo>
                  <a:lnTo>
                    <a:pt x="2801620" y="725932"/>
                  </a:lnTo>
                  <a:lnTo>
                    <a:pt x="2728849" y="725932"/>
                  </a:lnTo>
                  <a:lnTo>
                    <a:pt x="2728849" y="696722"/>
                  </a:lnTo>
                  <a:lnTo>
                    <a:pt x="2714625" y="696722"/>
                  </a:lnTo>
                  <a:lnTo>
                    <a:pt x="2714625" y="682371"/>
                  </a:lnTo>
                  <a:lnTo>
                    <a:pt x="2699639" y="667512"/>
                  </a:lnTo>
                  <a:lnTo>
                    <a:pt x="2656205" y="667512"/>
                  </a:lnTo>
                  <a:lnTo>
                    <a:pt x="2641854" y="653161"/>
                  </a:lnTo>
                  <a:lnTo>
                    <a:pt x="2627630" y="653161"/>
                  </a:lnTo>
                  <a:lnTo>
                    <a:pt x="2627630" y="609726"/>
                  </a:lnTo>
                  <a:lnTo>
                    <a:pt x="2598420" y="609726"/>
                  </a:lnTo>
                  <a:lnTo>
                    <a:pt x="2598420" y="594741"/>
                  </a:lnTo>
                  <a:lnTo>
                    <a:pt x="2584069" y="594741"/>
                  </a:lnTo>
                  <a:lnTo>
                    <a:pt x="2584069" y="551307"/>
                  </a:lnTo>
                  <a:lnTo>
                    <a:pt x="2554859" y="551307"/>
                  </a:lnTo>
                  <a:lnTo>
                    <a:pt x="2554859" y="536956"/>
                  </a:lnTo>
                  <a:lnTo>
                    <a:pt x="2539872" y="536956"/>
                  </a:lnTo>
                  <a:lnTo>
                    <a:pt x="2539872" y="522732"/>
                  </a:lnTo>
                  <a:lnTo>
                    <a:pt x="2525649" y="507746"/>
                  </a:lnTo>
                  <a:lnTo>
                    <a:pt x="2511297" y="507746"/>
                  </a:lnTo>
                  <a:lnTo>
                    <a:pt x="2496439" y="493522"/>
                  </a:lnTo>
                  <a:lnTo>
                    <a:pt x="2496439" y="479171"/>
                  </a:lnTo>
                  <a:lnTo>
                    <a:pt x="2482088" y="464312"/>
                  </a:lnTo>
                  <a:lnTo>
                    <a:pt x="2467864" y="449961"/>
                  </a:lnTo>
                  <a:lnTo>
                    <a:pt x="2452878" y="435737"/>
                  </a:lnTo>
                  <a:lnTo>
                    <a:pt x="2452878" y="420750"/>
                  </a:lnTo>
                  <a:lnTo>
                    <a:pt x="2438654" y="420750"/>
                  </a:lnTo>
                  <a:lnTo>
                    <a:pt x="2424303" y="406400"/>
                  </a:lnTo>
                  <a:lnTo>
                    <a:pt x="2424303" y="392175"/>
                  </a:lnTo>
                  <a:lnTo>
                    <a:pt x="2191893" y="392175"/>
                  </a:lnTo>
                  <a:lnTo>
                    <a:pt x="2191893" y="362966"/>
                  </a:lnTo>
                  <a:lnTo>
                    <a:pt x="2177542" y="362966"/>
                  </a:lnTo>
                  <a:lnTo>
                    <a:pt x="2177542" y="347980"/>
                  </a:lnTo>
                  <a:lnTo>
                    <a:pt x="2148332" y="347980"/>
                  </a:lnTo>
                  <a:lnTo>
                    <a:pt x="2148332" y="362966"/>
                  </a:lnTo>
                  <a:lnTo>
                    <a:pt x="2133981" y="362966"/>
                  </a:lnTo>
                  <a:lnTo>
                    <a:pt x="2133981" y="392175"/>
                  </a:lnTo>
                  <a:lnTo>
                    <a:pt x="2119122" y="392175"/>
                  </a:lnTo>
                  <a:lnTo>
                    <a:pt x="2119122" y="406400"/>
                  </a:lnTo>
                  <a:lnTo>
                    <a:pt x="2104771" y="406400"/>
                  </a:lnTo>
                  <a:lnTo>
                    <a:pt x="2090547" y="420750"/>
                  </a:lnTo>
                  <a:lnTo>
                    <a:pt x="2075561" y="420750"/>
                  </a:lnTo>
                  <a:lnTo>
                    <a:pt x="2075561" y="406400"/>
                  </a:lnTo>
                  <a:lnTo>
                    <a:pt x="2017776" y="406400"/>
                  </a:lnTo>
                  <a:lnTo>
                    <a:pt x="2017776" y="392175"/>
                  </a:lnTo>
                  <a:lnTo>
                    <a:pt x="1945005" y="392175"/>
                  </a:lnTo>
                  <a:lnTo>
                    <a:pt x="1945005" y="377189"/>
                  </a:lnTo>
                  <a:lnTo>
                    <a:pt x="1930781" y="377189"/>
                  </a:lnTo>
                  <a:lnTo>
                    <a:pt x="1930781" y="362966"/>
                  </a:lnTo>
                  <a:lnTo>
                    <a:pt x="1901571" y="362966"/>
                  </a:lnTo>
                  <a:lnTo>
                    <a:pt x="1901571" y="377189"/>
                  </a:lnTo>
                  <a:lnTo>
                    <a:pt x="1872361" y="377189"/>
                  </a:lnTo>
                  <a:lnTo>
                    <a:pt x="1872361" y="362966"/>
                  </a:lnTo>
                  <a:lnTo>
                    <a:pt x="1843786" y="362966"/>
                  </a:lnTo>
                  <a:lnTo>
                    <a:pt x="1843786" y="333756"/>
                  </a:lnTo>
                  <a:lnTo>
                    <a:pt x="1858010" y="333756"/>
                  </a:lnTo>
                  <a:lnTo>
                    <a:pt x="1858010" y="319405"/>
                  </a:lnTo>
                  <a:lnTo>
                    <a:pt x="1872361" y="319405"/>
                  </a:lnTo>
                  <a:lnTo>
                    <a:pt x="1872361" y="275971"/>
                  </a:lnTo>
                  <a:lnTo>
                    <a:pt x="1800225" y="275971"/>
                  </a:lnTo>
                  <a:lnTo>
                    <a:pt x="1800225" y="217550"/>
                  </a:lnTo>
                  <a:lnTo>
                    <a:pt x="1785239" y="203200"/>
                  </a:lnTo>
                  <a:lnTo>
                    <a:pt x="1785239" y="188975"/>
                  </a:lnTo>
                  <a:lnTo>
                    <a:pt x="1771015" y="159766"/>
                  </a:lnTo>
                  <a:lnTo>
                    <a:pt x="1771015" y="130556"/>
                  </a:lnTo>
                  <a:lnTo>
                    <a:pt x="1756029" y="130556"/>
                  </a:lnTo>
                  <a:lnTo>
                    <a:pt x="1756029" y="116205"/>
                  </a:lnTo>
                  <a:lnTo>
                    <a:pt x="1669034" y="116205"/>
                  </a:lnTo>
                  <a:lnTo>
                    <a:pt x="1669034" y="101981"/>
                  </a:lnTo>
                  <a:lnTo>
                    <a:pt x="1654810" y="101981"/>
                  </a:lnTo>
                  <a:lnTo>
                    <a:pt x="1654810" y="86995"/>
                  </a:lnTo>
                  <a:lnTo>
                    <a:pt x="1640459" y="86995"/>
                  </a:lnTo>
                  <a:lnTo>
                    <a:pt x="1640459" y="72771"/>
                  </a:lnTo>
                  <a:lnTo>
                    <a:pt x="1596898" y="72771"/>
                  </a:lnTo>
                  <a:lnTo>
                    <a:pt x="1596898" y="86995"/>
                  </a:lnTo>
                  <a:lnTo>
                    <a:pt x="1567688" y="86995"/>
                  </a:lnTo>
                  <a:lnTo>
                    <a:pt x="1553464" y="101981"/>
                  </a:lnTo>
                  <a:lnTo>
                    <a:pt x="1538478" y="101981"/>
                  </a:lnTo>
                  <a:lnTo>
                    <a:pt x="1538478" y="86995"/>
                  </a:lnTo>
                  <a:lnTo>
                    <a:pt x="1524254" y="86995"/>
                  </a:lnTo>
                  <a:lnTo>
                    <a:pt x="1524254" y="72771"/>
                  </a:lnTo>
                  <a:lnTo>
                    <a:pt x="1509903" y="72771"/>
                  </a:lnTo>
                  <a:lnTo>
                    <a:pt x="1509903" y="57785"/>
                  </a:lnTo>
                  <a:lnTo>
                    <a:pt x="1495044" y="57785"/>
                  </a:lnTo>
                  <a:lnTo>
                    <a:pt x="1495044" y="72771"/>
                  </a:lnTo>
                  <a:lnTo>
                    <a:pt x="1480693" y="57785"/>
                  </a:lnTo>
                  <a:lnTo>
                    <a:pt x="1451483" y="57785"/>
                  </a:lnTo>
                  <a:lnTo>
                    <a:pt x="1393698" y="29210"/>
                  </a:lnTo>
                  <a:lnTo>
                    <a:pt x="1364488" y="14350"/>
                  </a:lnTo>
                  <a:lnTo>
                    <a:pt x="1320927" y="0"/>
                  </a:lnTo>
                  <a:close/>
                </a:path>
              </a:pathLst>
            </a:custGeom>
            <a:solidFill>
              <a:srgbClr val="FFD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0FD48B25-D785-47DE-9749-A980BA890FF4}"/>
                </a:ext>
              </a:extLst>
            </p:cNvPr>
            <p:cNvSpPr/>
            <p:nvPr/>
          </p:nvSpPr>
          <p:spPr>
            <a:xfrm>
              <a:off x="922019" y="2109216"/>
              <a:ext cx="2932430" cy="4556760"/>
            </a:xfrm>
            <a:custGeom>
              <a:avLst/>
              <a:gdLst/>
              <a:ahLst/>
              <a:cxnLst/>
              <a:rect l="l" t="t" r="r" b="b"/>
              <a:pathLst>
                <a:path w="2932429" h="4556759">
                  <a:moveTo>
                    <a:pt x="2452878" y="420750"/>
                  </a:moveTo>
                  <a:lnTo>
                    <a:pt x="2452878" y="435737"/>
                  </a:lnTo>
                  <a:lnTo>
                    <a:pt x="2467864" y="449961"/>
                  </a:lnTo>
                  <a:lnTo>
                    <a:pt x="2482088" y="464312"/>
                  </a:lnTo>
                  <a:lnTo>
                    <a:pt x="2496439" y="479171"/>
                  </a:lnTo>
                  <a:lnTo>
                    <a:pt x="2496439" y="493522"/>
                  </a:lnTo>
                  <a:lnTo>
                    <a:pt x="2511297" y="507746"/>
                  </a:lnTo>
                  <a:lnTo>
                    <a:pt x="2525649" y="507746"/>
                  </a:lnTo>
                  <a:lnTo>
                    <a:pt x="2539872" y="522732"/>
                  </a:lnTo>
                  <a:lnTo>
                    <a:pt x="2539872" y="536956"/>
                  </a:lnTo>
                  <a:lnTo>
                    <a:pt x="2554859" y="536956"/>
                  </a:lnTo>
                  <a:lnTo>
                    <a:pt x="2554859" y="551307"/>
                  </a:lnTo>
                  <a:lnTo>
                    <a:pt x="2569210" y="551307"/>
                  </a:lnTo>
                  <a:lnTo>
                    <a:pt x="2584069" y="551307"/>
                  </a:lnTo>
                  <a:lnTo>
                    <a:pt x="2584069" y="566166"/>
                  </a:lnTo>
                  <a:lnTo>
                    <a:pt x="2584069" y="580517"/>
                  </a:lnTo>
                  <a:lnTo>
                    <a:pt x="2584069" y="594741"/>
                  </a:lnTo>
                  <a:lnTo>
                    <a:pt x="2598420" y="594741"/>
                  </a:lnTo>
                  <a:lnTo>
                    <a:pt x="2598420" y="609726"/>
                  </a:lnTo>
                  <a:lnTo>
                    <a:pt x="2612644" y="609726"/>
                  </a:lnTo>
                  <a:lnTo>
                    <a:pt x="2627630" y="609726"/>
                  </a:lnTo>
                  <a:lnTo>
                    <a:pt x="2627630" y="623951"/>
                  </a:lnTo>
                  <a:lnTo>
                    <a:pt x="2627630" y="638301"/>
                  </a:lnTo>
                  <a:lnTo>
                    <a:pt x="2627630" y="653161"/>
                  </a:lnTo>
                  <a:lnTo>
                    <a:pt x="2641854" y="653161"/>
                  </a:lnTo>
                  <a:lnTo>
                    <a:pt x="2656205" y="667512"/>
                  </a:lnTo>
                  <a:lnTo>
                    <a:pt x="2671064" y="667512"/>
                  </a:lnTo>
                  <a:lnTo>
                    <a:pt x="2685415" y="667512"/>
                  </a:lnTo>
                  <a:lnTo>
                    <a:pt x="2699639" y="667512"/>
                  </a:lnTo>
                  <a:lnTo>
                    <a:pt x="2714625" y="682371"/>
                  </a:lnTo>
                  <a:lnTo>
                    <a:pt x="2714625" y="696722"/>
                  </a:lnTo>
                  <a:lnTo>
                    <a:pt x="2728849" y="696722"/>
                  </a:lnTo>
                  <a:lnTo>
                    <a:pt x="2728849" y="710946"/>
                  </a:lnTo>
                  <a:lnTo>
                    <a:pt x="2728849" y="725932"/>
                  </a:lnTo>
                  <a:lnTo>
                    <a:pt x="2743200" y="725932"/>
                  </a:lnTo>
                  <a:lnTo>
                    <a:pt x="2758185" y="725932"/>
                  </a:lnTo>
                  <a:lnTo>
                    <a:pt x="2772410" y="725932"/>
                  </a:lnTo>
                  <a:lnTo>
                    <a:pt x="2786760" y="725932"/>
                  </a:lnTo>
                  <a:lnTo>
                    <a:pt x="2801620" y="725932"/>
                  </a:lnTo>
                  <a:lnTo>
                    <a:pt x="2801620" y="740156"/>
                  </a:lnTo>
                  <a:lnTo>
                    <a:pt x="2815971" y="725932"/>
                  </a:lnTo>
                  <a:lnTo>
                    <a:pt x="2830830" y="725932"/>
                  </a:lnTo>
                  <a:lnTo>
                    <a:pt x="2830830" y="740156"/>
                  </a:lnTo>
                  <a:lnTo>
                    <a:pt x="2845181" y="740156"/>
                  </a:lnTo>
                  <a:lnTo>
                    <a:pt x="2845181" y="725932"/>
                  </a:lnTo>
                  <a:lnTo>
                    <a:pt x="2859405" y="725932"/>
                  </a:lnTo>
                  <a:lnTo>
                    <a:pt x="2859405" y="740156"/>
                  </a:lnTo>
                  <a:lnTo>
                    <a:pt x="2874391" y="740156"/>
                  </a:lnTo>
                  <a:lnTo>
                    <a:pt x="2874391" y="754507"/>
                  </a:lnTo>
                  <a:lnTo>
                    <a:pt x="2888615" y="754507"/>
                  </a:lnTo>
                  <a:lnTo>
                    <a:pt x="2888615" y="769366"/>
                  </a:lnTo>
                  <a:lnTo>
                    <a:pt x="2888615" y="783717"/>
                  </a:lnTo>
                  <a:lnTo>
                    <a:pt x="2902966" y="797941"/>
                  </a:lnTo>
                  <a:lnTo>
                    <a:pt x="2917952" y="797941"/>
                  </a:lnTo>
                  <a:lnTo>
                    <a:pt x="2932176" y="812926"/>
                  </a:lnTo>
                  <a:lnTo>
                    <a:pt x="2932176" y="841501"/>
                  </a:lnTo>
                  <a:lnTo>
                    <a:pt x="2917952" y="870712"/>
                  </a:lnTo>
                  <a:lnTo>
                    <a:pt x="2917952" y="899922"/>
                  </a:lnTo>
                  <a:lnTo>
                    <a:pt x="2917952" y="1175893"/>
                  </a:lnTo>
                  <a:lnTo>
                    <a:pt x="2902966" y="1219327"/>
                  </a:lnTo>
                  <a:lnTo>
                    <a:pt x="2902966" y="1262888"/>
                  </a:lnTo>
                  <a:lnTo>
                    <a:pt x="2902966" y="1277112"/>
                  </a:lnTo>
                  <a:lnTo>
                    <a:pt x="2902966" y="1364107"/>
                  </a:lnTo>
                  <a:lnTo>
                    <a:pt x="2888615" y="1407668"/>
                  </a:lnTo>
                  <a:lnTo>
                    <a:pt x="2888615" y="1422654"/>
                  </a:lnTo>
                  <a:lnTo>
                    <a:pt x="2888615" y="1436878"/>
                  </a:lnTo>
                  <a:lnTo>
                    <a:pt x="2902966" y="1436878"/>
                  </a:lnTo>
                  <a:lnTo>
                    <a:pt x="2902966" y="1451229"/>
                  </a:lnTo>
                  <a:lnTo>
                    <a:pt x="2902966" y="1466088"/>
                  </a:lnTo>
                  <a:lnTo>
                    <a:pt x="2932176" y="1509649"/>
                  </a:lnTo>
                  <a:lnTo>
                    <a:pt x="2932176" y="1523873"/>
                  </a:lnTo>
                  <a:lnTo>
                    <a:pt x="2932176" y="1538224"/>
                  </a:lnTo>
                  <a:lnTo>
                    <a:pt x="2932176" y="1567434"/>
                  </a:lnTo>
                  <a:lnTo>
                    <a:pt x="2917952" y="1610868"/>
                  </a:lnTo>
                  <a:lnTo>
                    <a:pt x="2902966" y="1683639"/>
                  </a:lnTo>
                  <a:lnTo>
                    <a:pt x="2902966" y="1697863"/>
                  </a:lnTo>
                  <a:lnTo>
                    <a:pt x="2888615" y="1814195"/>
                  </a:lnTo>
                  <a:lnTo>
                    <a:pt x="2874391" y="1901190"/>
                  </a:lnTo>
                  <a:lnTo>
                    <a:pt x="2859405" y="1944624"/>
                  </a:lnTo>
                  <a:lnTo>
                    <a:pt x="2845181" y="2017395"/>
                  </a:lnTo>
                  <a:lnTo>
                    <a:pt x="2815971" y="2206371"/>
                  </a:lnTo>
                  <a:lnTo>
                    <a:pt x="2801620" y="2293366"/>
                  </a:lnTo>
                  <a:lnTo>
                    <a:pt x="2801620" y="2321941"/>
                  </a:lnTo>
                  <a:lnTo>
                    <a:pt x="2786760" y="2336800"/>
                  </a:lnTo>
                  <a:lnTo>
                    <a:pt x="2786760" y="2394585"/>
                  </a:lnTo>
                  <a:lnTo>
                    <a:pt x="2772410" y="2452370"/>
                  </a:lnTo>
                  <a:lnTo>
                    <a:pt x="2758185" y="2510790"/>
                  </a:lnTo>
                  <a:lnTo>
                    <a:pt x="2758185" y="2525141"/>
                  </a:lnTo>
                  <a:lnTo>
                    <a:pt x="2743200" y="2583561"/>
                  </a:lnTo>
                  <a:lnTo>
                    <a:pt x="2743200" y="2612136"/>
                  </a:lnTo>
                  <a:lnTo>
                    <a:pt x="2728849" y="2714117"/>
                  </a:lnTo>
                  <a:lnTo>
                    <a:pt x="2728849" y="2742565"/>
                  </a:lnTo>
                  <a:lnTo>
                    <a:pt x="2699639" y="2844546"/>
                  </a:lnTo>
                  <a:lnTo>
                    <a:pt x="2685415" y="2960751"/>
                  </a:lnTo>
                  <a:lnTo>
                    <a:pt x="2685415" y="2975102"/>
                  </a:lnTo>
                  <a:lnTo>
                    <a:pt x="2656205" y="3091307"/>
                  </a:lnTo>
                  <a:lnTo>
                    <a:pt x="2656205" y="3134741"/>
                  </a:lnTo>
                  <a:lnTo>
                    <a:pt x="2627630" y="3251073"/>
                  </a:lnTo>
                  <a:lnTo>
                    <a:pt x="2612644" y="3338068"/>
                  </a:lnTo>
                  <a:lnTo>
                    <a:pt x="2612644" y="3367278"/>
                  </a:lnTo>
                  <a:lnTo>
                    <a:pt x="2598420" y="3439922"/>
                  </a:lnTo>
                  <a:lnTo>
                    <a:pt x="2598420" y="3468497"/>
                  </a:lnTo>
                  <a:lnTo>
                    <a:pt x="2584069" y="3526980"/>
                  </a:lnTo>
                  <a:lnTo>
                    <a:pt x="2584069" y="3541268"/>
                  </a:lnTo>
                  <a:lnTo>
                    <a:pt x="2569210" y="3657485"/>
                  </a:lnTo>
                  <a:lnTo>
                    <a:pt x="2569210" y="3700995"/>
                  </a:lnTo>
                  <a:lnTo>
                    <a:pt x="2554859" y="3729558"/>
                  </a:lnTo>
                  <a:lnTo>
                    <a:pt x="2554859" y="3758780"/>
                  </a:lnTo>
                  <a:lnTo>
                    <a:pt x="2554859" y="3802278"/>
                  </a:lnTo>
                  <a:lnTo>
                    <a:pt x="2539872" y="3889286"/>
                  </a:lnTo>
                  <a:lnTo>
                    <a:pt x="2525649" y="3976293"/>
                  </a:lnTo>
                  <a:lnTo>
                    <a:pt x="2525649" y="4005503"/>
                  </a:lnTo>
                  <a:lnTo>
                    <a:pt x="2511297" y="4107446"/>
                  </a:lnTo>
                  <a:lnTo>
                    <a:pt x="2511297" y="4136021"/>
                  </a:lnTo>
                  <a:lnTo>
                    <a:pt x="2511297" y="4194454"/>
                  </a:lnTo>
                  <a:lnTo>
                    <a:pt x="2496439" y="4295749"/>
                  </a:lnTo>
                  <a:lnTo>
                    <a:pt x="2496439" y="4310684"/>
                  </a:lnTo>
                  <a:lnTo>
                    <a:pt x="2482088" y="4368469"/>
                  </a:lnTo>
                  <a:lnTo>
                    <a:pt x="2482088" y="4411967"/>
                  </a:lnTo>
                  <a:lnTo>
                    <a:pt x="2467864" y="4455477"/>
                  </a:lnTo>
                  <a:lnTo>
                    <a:pt x="2467864" y="4484687"/>
                  </a:lnTo>
                  <a:lnTo>
                    <a:pt x="2438654" y="4528197"/>
                  </a:lnTo>
                  <a:lnTo>
                    <a:pt x="2438654" y="4542472"/>
                  </a:lnTo>
                  <a:lnTo>
                    <a:pt x="2424303" y="4542472"/>
                  </a:lnTo>
                  <a:lnTo>
                    <a:pt x="2409444" y="4556760"/>
                  </a:lnTo>
                  <a:lnTo>
                    <a:pt x="2395093" y="4556760"/>
                  </a:lnTo>
                  <a:lnTo>
                    <a:pt x="2380869" y="4556760"/>
                  </a:lnTo>
                  <a:lnTo>
                    <a:pt x="2365883" y="4542472"/>
                  </a:lnTo>
                  <a:lnTo>
                    <a:pt x="2264537" y="4441190"/>
                  </a:lnTo>
                  <a:lnTo>
                    <a:pt x="2249678" y="4441190"/>
                  </a:lnTo>
                  <a:lnTo>
                    <a:pt x="2235327" y="4426254"/>
                  </a:lnTo>
                  <a:lnTo>
                    <a:pt x="2221103" y="4426254"/>
                  </a:lnTo>
                  <a:lnTo>
                    <a:pt x="2177542" y="4411967"/>
                  </a:lnTo>
                  <a:lnTo>
                    <a:pt x="2148332" y="4411967"/>
                  </a:lnTo>
                  <a:lnTo>
                    <a:pt x="2119122" y="4411967"/>
                  </a:lnTo>
                  <a:lnTo>
                    <a:pt x="2104771" y="4411967"/>
                  </a:lnTo>
                  <a:lnTo>
                    <a:pt x="2075561" y="4411967"/>
                  </a:lnTo>
                  <a:lnTo>
                    <a:pt x="2090547" y="4397679"/>
                  </a:lnTo>
                  <a:lnTo>
                    <a:pt x="2104771" y="4382757"/>
                  </a:lnTo>
                  <a:lnTo>
                    <a:pt x="2133981" y="4354182"/>
                  </a:lnTo>
                  <a:lnTo>
                    <a:pt x="2148332" y="4339247"/>
                  </a:lnTo>
                  <a:lnTo>
                    <a:pt x="2162556" y="4310684"/>
                  </a:lnTo>
                  <a:lnTo>
                    <a:pt x="2177542" y="4295749"/>
                  </a:lnTo>
                  <a:lnTo>
                    <a:pt x="2162556" y="4295749"/>
                  </a:lnTo>
                  <a:lnTo>
                    <a:pt x="2104771" y="4281462"/>
                  </a:lnTo>
                  <a:lnTo>
                    <a:pt x="2046986" y="4266526"/>
                  </a:lnTo>
                  <a:lnTo>
                    <a:pt x="2017776" y="4266526"/>
                  </a:lnTo>
                  <a:lnTo>
                    <a:pt x="1988566" y="4266526"/>
                  </a:lnTo>
                  <a:lnTo>
                    <a:pt x="1858010" y="4237964"/>
                  </a:lnTo>
                  <a:lnTo>
                    <a:pt x="1771015" y="4223029"/>
                  </a:lnTo>
                  <a:lnTo>
                    <a:pt x="1756029" y="4223029"/>
                  </a:lnTo>
                  <a:lnTo>
                    <a:pt x="1712595" y="4208741"/>
                  </a:lnTo>
                  <a:lnTo>
                    <a:pt x="1640459" y="4208741"/>
                  </a:lnTo>
                  <a:lnTo>
                    <a:pt x="1582039" y="4194454"/>
                  </a:lnTo>
                  <a:lnTo>
                    <a:pt x="1553464" y="4179519"/>
                  </a:lnTo>
                  <a:lnTo>
                    <a:pt x="1538478" y="4179519"/>
                  </a:lnTo>
                  <a:lnTo>
                    <a:pt x="1451483" y="4165244"/>
                  </a:lnTo>
                  <a:lnTo>
                    <a:pt x="1378712" y="4150956"/>
                  </a:lnTo>
                  <a:lnTo>
                    <a:pt x="1364488" y="4150956"/>
                  </a:lnTo>
                  <a:lnTo>
                    <a:pt x="1335278" y="4150956"/>
                  </a:lnTo>
                  <a:lnTo>
                    <a:pt x="1291717" y="4165244"/>
                  </a:lnTo>
                  <a:lnTo>
                    <a:pt x="1263142" y="4165244"/>
                  </a:lnTo>
                  <a:lnTo>
                    <a:pt x="1219581" y="4179519"/>
                  </a:lnTo>
                  <a:lnTo>
                    <a:pt x="1204722" y="4165244"/>
                  </a:lnTo>
                  <a:lnTo>
                    <a:pt x="1175512" y="4165244"/>
                  </a:lnTo>
                  <a:lnTo>
                    <a:pt x="1117727" y="4165244"/>
                  </a:lnTo>
                  <a:lnTo>
                    <a:pt x="1074166" y="4150956"/>
                  </a:lnTo>
                  <a:lnTo>
                    <a:pt x="1001394" y="4136021"/>
                  </a:lnTo>
                  <a:lnTo>
                    <a:pt x="929386" y="4136021"/>
                  </a:lnTo>
                  <a:lnTo>
                    <a:pt x="929386" y="4121734"/>
                  </a:lnTo>
                  <a:lnTo>
                    <a:pt x="856615" y="4121734"/>
                  </a:lnTo>
                  <a:lnTo>
                    <a:pt x="726059" y="4092511"/>
                  </a:lnTo>
                  <a:lnTo>
                    <a:pt x="696849" y="4092511"/>
                  </a:lnTo>
                  <a:lnTo>
                    <a:pt x="682498" y="4092511"/>
                  </a:lnTo>
                  <a:lnTo>
                    <a:pt x="594868" y="4078224"/>
                  </a:lnTo>
                  <a:lnTo>
                    <a:pt x="580644" y="4078224"/>
                  </a:lnTo>
                  <a:lnTo>
                    <a:pt x="507873" y="4063949"/>
                  </a:lnTo>
                  <a:lnTo>
                    <a:pt x="464312" y="4063949"/>
                  </a:lnTo>
                  <a:lnTo>
                    <a:pt x="420878" y="4049014"/>
                  </a:lnTo>
                  <a:lnTo>
                    <a:pt x="406527" y="4049014"/>
                  </a:lnTo>
                  <a:lnTo>
                    <a:pt x="333806" y="4034726"/>
                  </a:lnTo>
                  <a:lnTo>
                    <a:pt x="319519" y="4034726"/>
                  </a:lnTo>
                  <a:lnTo>
                    <a:pt x="304584" y="4034726"/>
                  </a:lnTo>
                  <a:lnTo>
                    <a:pt x="276009" y="4034726"/>
                  </a:lnTo>
                  <a:lnTo>
                    <a:pt x="232498" y="4019791"/>
                  </a:lnTo>
                  <a:lnTo>
                    <a:pt x="203276" y="4019791"/>
                  </a:lnTo>
                  <a:lnTo>
                    <a:pt x="130530" y="4005503"/>
                  </a:lnTo>
                  <a:lnTo>
                    <a:pt x="101955" y="4005503"/>
                  </a:lnTo>
                  <a:lnTo>
                    <a:pt x="87033" y="3991229"/>
                  </a:lnTo>
                  <a:lnTo>
                    <a:pt x="14287" y="3991229"/>
                  </a:lnTo>
                  <a:lnTo>
                    <a:pt x="0" y="3976293"/>
                  </a:lnTo>
                  <a:lnTo>
                    <a:pt x="14287" y="3904221"/>
                  </a:lnTo>
                  <a:lnTo>
                    <a:pt x="57797" y="3758780"/>
                  </a:lnTo>
                  <a:lnTo>
                    <a:pt x="101955" y="3570478"/>
                  </a:lnTo>
                  <a:lnTo>
                    <a:pt x="130530" y="3410712"/>
                  </a:lnTo>
                  <a:lnTo>
                    <a:pt x="174053" y="3265297"/>
                  </a:lnTo>
                  <a:lnTo>
                    <a:pt x="188988" y="3164078"/>
                  </a:lnTo>
                  <a:lnTo>
                    <a:pt x="203276" y="3134741"/>
                  </a:lnTo>
                  <a:lnTo>
                    <a:pt x="217563" y="3047746"/>
                  </a:lnTo>
                  <a:lnTo>
                    <a:pt x="246786" y="2917317"/>
                  </a:lnTo>
                  <a:lnTo>
                    <a:pt x="276009" y="2786761"/>
                  </a:lnTo>
                  <a:lnTo>
                    <a:pt x="319519" y="2597785"/>
                  </a:lnTo>
                  <a:lnTo>
                    <a:pt x="333806" y="2496566"/>
                  </a:lnTo>
                  <a:lnTo>
                    <a:pt x="363093" y="2380361"/>
                  </a:lnTo>
                  <a:lnTo>
                    <a:pt x="391668" y="2264156"/>
                  </a:lnTo>
                  <a:lnTo>
                    <a:pt x="435737" y="2133600"/>
                  </a:lnTo>
                  <a:lnTo>
                    <a:pt x="450088" y="2046605"/>
                  </a:lnTo>
                  <a:lnTo>
                    <a:pt x="464312" y="1944624"/>
                  </a:lnTo>
                  <a:lnTo>
                    <a:pt x="479298" y="1886839"/>
                  </a:lnTo>
                  <a:lnTo>
                    <a:pt x="493522" y="1799844"/>
                  </a:lnTo>
                  <a:lnTo>
                    <a:pt x="522732" y="1727073"/>
                  </a:lnTo>
                  <a:lnTo>
                    <a:pt x="522732" y="1683639"/>
                  </a:lnTo>
                  <a:lnTo>
                    <a:pt x="537083" y="1654429"/>
                  </a:lnTo>
                  <a:lnTo>
                    <a:pt x="537083" y="1610868"/>
                  </a:lnTo>
                  <a:lnTo>
                    <a:pt x="551307" y="1581658"/>
                  </a:lnTo>
                  <a:lnTo>
                    <a:pt x="551307" y="1538224"/>
                  </a:lnTo>
                  <a:lnTo>
                    <a:pt x="566293" y="1494663"/>
                  </a:lnTo>
                  <a:lnTo>
                    <a:pt x="566293" y="1451229"/>
                  </a:lnTo>
                  <a:lnTo>
                    <a:pt x="566293" y="1277112"/>
                  </a:lnTo>
                  <a:lnTo>
                    <a:pt x="580644" y="1247902"/>
                  </a:lnTo>
                  <a:lnTo>
                    <a:pt x="580644" y="1219327"/>
                  </a:lnTo>
                  <a:lnTo>
                    <a:pt x="594868" y="1190117"/>
                  </a:lnTo>
                  <a:lnTo>
                    <a:pt x="594868" y="1175893"/>
                  </a:lnTo>
                  <a:lnTo>
                    <a:pt x="609854" y="1160907"/>
                  </a:lnTo>
                  <a:lnTo>
                    <a:pt x="624078" y="1132332"/>
                  </a:lnTo>
                  <a:lnTo>
                    <a:pt x="638429" y="1117473"/>
                  </a:lnTo>
                  <a:lnTo>
                    <a:pt x="667639" y="1103122"/>
                  </a:lnTo>
                  <a:lnTo>
                    <a:pt x="682498" y="1088263"/>
                  </a:lnTo>
                  <a:lnTo>
                    <a:pt x="711073" y="1073912"/>
                  </a:lnTo>
                  <a:lnTo>
                    <a:pt x="754634" y="1044701"/>
                  </a:lnTo>
                  <a:lnTo>
                    <a:pt x="783844" y="1016126"/>
                  </a:lnTo>
                  <a:lnTo>
                    <a:pt x="827405" y="986917"/>
                  </a:lnTo>
                  <a:lnTo>
                    <a:pt x="841629" y="972693"/>
                  </a:lnTo>
                  <a:lnTo>
                    <a:pt x="856615" y="957707"/>
                  </a:lnTo>
                  <a:lnTo>
                    <a:pt x="885190" y="929132"/>
                  </a:lnTo>
                  <a:lnTo>
                    <a:pt x="900176" y="899922"/>
                  </a:lnTo>
                  <a:lnTo>
                    <a:pt x="914400" y="870712"/>
                  </a:lnTo>
                  <a:lnTo>
                    <a:pt x="929386" y="827151"/>
                  </a:lnTo>
                  <a:lnTo>
                    <a:pt x="943610" y="769366"/>
                  </a:lnTo>
                  <a:lnTo>
                    <a:pt x="943610" y="725932"/>
                  </a:lnTo>
                  <a:lnTo>
                    <a:pt x="957961" y="667512"/>
                  </a:lnTo>
                  <a:lnTo>
                    <a:pt x="972819" y="609726"/>
                  </a:lnTo>
                  <a:lnTo>
                    <a:pt x="987171" y="566166"/>
                  </a:lnTo>
                  <a:lnTo>
                    <a:pt x="987171" y="522732"/>
                  </a:lnTo>
                  <a:lnTo>
                    <a:pt x="987171" y="479171"/>
                  </a:lnTo>
                  <a:lnTo>
                    <a:pt x="1001394" y="449961"/>
                  </a:lnTo>
                  <a:lnTo>
                    <a:pt x="1001394" y="420750"/>
                  </a:lnTo>
                  <a:lnTo>
                    <a:pt x="1030605" y="377189"/>
                  </a:lnTo>
                  <a:lnTo>
                    <a:pt x="1059815" y="333756"/>
                  </a:lnTo>
                  <a:lnTo>
                    <a:pt x="1088390" y="290195"/>
                  </a:lnTo>
                  <a:lnTo>
                    <a:pt x="1131951" y="246761"/>
                  </a:lnTo>
                  <a:lnTo>
                    <a:pt x="1161161" y="217550"/>
                  </a:lnTo>
                  <a:lnTo>
                    <a:pt x="1190371" y="188975"/>
                  </a:lnTo>
                  <a:lnTo>
                    <a:pt x="1233932" y="159766"/>
                  </a:lnTo>
                  <a:lnTo>
                    <a:pt x="1263142" y="101981"/>
                  </a:lnTo>
                  <a:lnTo>
                    <a:pt x="1277493" y="86995"/>
                  </a:lnTo>
                  <a:lnTo>
                    <a:pt x="1291717" y="72771"/>
                  </a:lnTo>
                  <a:lnTo>
                    <a:pt x="1291717" y="57785"/>
                  </a:lnTo>
                  <a:lnTo>
                    <a:pt x="1306703" y="43561"/>
                  </a:lnTo>
                  <a:lnTo>
                    <a:pt x="1306703" y="29210"/>
                  </a:lnTo>
                  <a:lnTo>
                    <a:pt x="1320927" y="14350"/>
                  </a:lnTo>
                  <a:lnTo>
                    <a:pt x="1320927" y="0"/>
                  </a:lnTo>
                  <a:lnTo>
                    <a:pt x="1364488" y="14350"/>
                  </a:lnTo>
                  <a:lnTo>
                    <a:pt x="1393698" y="29210"/>
                  </a:lnTo>
                  <a:lnTo>
                    <a:pt x="1451483" y="57785"/>
                  </a:lnTo>
                  <a:lnTo>
                    <a:pt x="1465707" y="57785"/>
                  </a:lnTo>
                  <a:lnTo>
                    <a:pt x="1480693" y="57785"/>
                  </a:lnTo>
                  <a:lnTo>
                    <a:pt x="1495044" y="72771"/>
                  </a:lnTo>
                  <a:lnTo>
                    <a:pt x="1495044" y="57785"/>
                  </a:lnTo>
                  <a:lnTo>
                    <a:pt x="1509903" y="57785"/>
                  </a:lnTo>
                  <a:lnTo>
                    <a:pt x="1509903" y="72771"/>
                  </a:lnTo>
                  <a:lnTo>
                    <a:pt x="1524254" y="72771"/>
                  </a:lnTo>
                  <a:lnTo>
                    <a:pt x="1524254" y="86995"/>
                  </a:lnTo>
                  <a:lnTo>
                    <a:pt x="1538478" y="86995"/>
                  </a:lnTo>
                  <a:lnTo>
                    <a:pt x="1538478" y="101981"/>
                  </a:lnTo>
                  <a:lnTo>
                    <a:pt x="1553464" y="101981"/>
                  </a:lnTo>
                  <a:lnTo>
                    <a:pt x="1567688" y="86995"/>
                  </a:lnTo>
                  <a:lnTo>
                    <a:pt x="1582039" y="86995"/>
                  </a:lnTo>
                  <a:lnTo>
                    <a:pt x="1596898" y="86995"/>
                  </a:lnTo>
                  <a:lnTo>
                    <a:pt x="1596898" y="72771"/>
                  </a:lnTo>
                  <a:lnTo>
                    <a:pt x="1611249" y="72771"/>
                  </a:lnTo>
                  <a:lnTo>
                    <a:pt x="1625473" y="72771"/>
                  </a:lnTo>
                  <a:lnTo>
                    <a:pt x="1640459" y="72771"/>
                  </a:lnTo>
                  <a:lnTo>
                    <a:pt x="1640459" y="86995"/>
                  </a:lnTo>
                  <a:lnTo>
                    <a:pt x="1654810" y="86995"/>
                  </a:lnTo>
                  <a:lnTo>
                    <a:pt x="1654810" y="101981"/>
                  </a:lnTo>
                  <a:lnTo>
                    <a:pt x="1669034" y="101981"/>
                  </a:lnTo>
                  <a:lnTo>
                    <a:pt x="1669034" y="116205"/>
                  </a:lnTo>
                  <a:lnTo>
                    <a:pt x="1684020" y="116205"/>
                  </a:lnTo>
                  <a:lnTo>
                    <a:pt x="1698244" y="116205"/>
                  </a:lnTo>
                  <a:lnTo>
                    <a:pt x="1712595" y="116205"/>
                  </a:lnTo>
                  <a:lnTo>
                    <a:pt x="1727454" y="116205"/>
                  </a:lnTo>
                  <a:lnTo>
                    <a:pt x="1741805" y="116205"/>
                  </a:lnTo>
                  <a:lnTo>
                    <a:pt x="1756029" y="116205"/>
                  </a:lnTo>
                  <a:lnTo>
                    <a:pt x="1756029" y="130556"/>
                  </a:lnTo>
                  <a:lnTo>
                    <a:pt x="1771015" y="130556"/>
                  </a:lnTo>
                  <a:lnTo>
                    <a:pt x="1771015" y="145414"/>
                  </a:lnTo>
                  <a:lnTo>
                    <a:pt x="1771015" y="159766"/>
                  </a:lnTo>
                  <a:lnTo>
                    <a:pt x="1785239" y="188975"/>
                  </a:lnTo>
                  <a:lnTo>
                    <a:pt x="1785239" y="203200"/>
                  </a:lnTo>
                  <a:lnTo>
                    <a:pt x="1800225" y="217550"/>
                  </a:lnTo>
                  <a:lnTo>
                    <a:pt x="1800225" y="232410"/>
                  </a:lnTo>
                  <a:lnTo>
                    <a:pt x="1800225" y="246761"/>
                  </a:lnTo>
                  <a:lnTo>
                    <a:pt x="1800225" y="260985"/>
                  </a:lnTo>
                  <a:lnTo>
                    <a:pt x="1800225" y="275971"/>
                  </a:lnTo>
                  <a:lnTo>
                    <a:pt x="1814576" y="275971"/>
                  </a:lnTo>
                  <a:lnTo>
                    <a:pt x="1828800" y="275971"/>
                  </a:lnTo>
                  <a:lnTo>
                    <a:pt x="1843786" y="275971"/>
                  </a:lnTo>
                  <a:lnTo>
                    <a:pt x="1858010" y="275971"/>
                  </a:lnTo>
                  <a:lnTo>
                    <a:pt x="1872361" y="275971"/>
                  </a:lnTo>
                  <a:lnTo>
                    <a:pt x="1872361" y="290195"/>
                  </a:lnTo>
                  <a:lnTo>
                    <a:pt x="1872361" y="304546"/>
                  </a:lnTo>
                  <a:lnTo>
                    <a:pt x="1872361" y="319405"/>
                  </a:lnTo>
                  <a:lnTo>
                    <a:pt x="1858010" y="319405"/>
                  </a:lnTo>
                  <a:lnTo>
                    <a:pt x="1858010" y="333756"/>
                  </a:lnTo>
                  <a:lnTo>
                    <a:pt x="1843786" y="333756"/>
                  </a:lnTo>
                  <a:lnTo>
                    <a:pt x="1843786" y="347980"/>
                  </a:lnTo>
                  <a:lnTo>
                    <a:pt x="1843786" y="362966"/>
                  </a:lnTo>
                  <a:lnTo>
                    <a:pt x="1858010" y="362966"/>
                  </a:lnTo>
                  <a:lnTo>
                    <a:pt x="1872361" y="362966"/>
                  </a:lnTo>
                  <a:lnTo>
                    <a:pt x="1872361" y="377189"/>
                  </a:lnTo>
                  <a:lnTo>
                    <a:pt x="1887220" y="377189"/>
                  </a:lnTo>
                  <a:lnTo>
                    <a:pt x="1901571" y="377189"/>
                  </a:lnTo>
                  <a:lnTo>
                    <a:pt x="1901571" y="362966"/>
                  </a:lnTo>
                  <a:lnTo>
                    <a:pt x="1915795" y="362966"/>
                  </a:lnTo>
                  <a:lnTo>
                    <a:pt x="1930781" y="362966"/>
                  </a:lnTo>
                  <a:lnTo>
                    <a:pt x="1930781" y="377189"/>
                  </a:lnTo>
                  <a:lnTo>
                    <a:pt x="1945005" y="377189"/>
                  </a:lnTo>
                  <a:lnTo>
                    <a:pt x="1945005" y="392175"/>
                  </a:lnTo>
                  <a:lnTo>
                    <a:pt x="2017776" y="392175"/>
                  </a:lnTo>
                  <a:lnTo>
                    <a:pt x="2017776" y="406400"/>
                  </a:lnTo>
                  <a:lnTo>
                    <a:pt x="2032127" y="406400"/>
                  </a:lnTo>
                  <a:lnTo>
                    <a:pt x="2046986" y="406400"/>
                  </a:lnTo>
                  <a:lnTo>
                    <a:pt x="2061337" y="406400"/>
                  </a:lnTo>
                  <a:lnTo>
                    <a:pt x="2075561" y="406400"/>
                  </a:lnTo>
                  <a:lnTo>
                    <a:pt x="2075561" y="420750"/>
                  </a:lnTo>
                  <a:lnTo>
                    <a:pt x="2090547" y="420750"/>
                  </a:lnTo>
                  <a:lnTo>
                    <a:pt x="2104771" y="406400"/>
                  </a:lnTo>
                  <a:lnTo>
                    <a:pt x="2119122" y="406400"/>
                  </a:lnTo>
                  <a:lnTo>
                    <a:pt x="2119122" y="392175"/>
                  </a:lnTo>
                  <a:lnTo>
                    <a:pt x="2133981" y="392175"/>
                  </a:lnTo>
                  <a:lnTo>
                    <a:pt x="2133981" y="377189"/>
                  </a:lnTo>
                  <a:lnTo>
                    <a:pt x="2133981" y="362966"/>
                  </a:lnTo>
                  <a:lnTo>
                    <a:pt x="2148332" y="362966"/>
                  </a:lnTo>
                  <a:lnTo>
                    <a:pt x="2148332" y="347980"/>
                  </a:lnTo>
                  <a:lnTo>
                    <a:pt x="2162556" y="347980"/>
                  </a:lnTo>
                  <a:lnTo>
                    <a:pt x="2177542" y="347980"/>
                  </a:lnTo>
                  <a:lnTo>
                    <a:pt x="2177542" y="362966"/>
                  </a:lnTo>
                  <a:lnTo>
                    <a:pt x="2191893" y="362966"/>
                  </a:lnTo>
                  <a:lnTo>
                    <a:pt x="2191893" y="377189"/>
                  </a:lnTo>
                  <a:lnTo>
                    <a:pt x="2191893" y="392175"/>
                  </a:lnTo>
                  <a:lnTo>
                    <a:pt x="2424303" y="392175"/>
                  </a:lnTo>
                  <a:lnTo>
                    <a:pt x="2424303" y="406400"/>
                  </a:lnTo>
                  <a:lnTo>
                    <a:pt x="2438654" y="420750"/>
                  </a:lnTo>
                  <a:lnTo>
                    <a:pt x="2452878" y="42075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146BD931-6F43-4F63-A36D-C6E54DCAC3C5}"/>
                </a:ext>
              </a:extLst>
            </p:cNvPr>
            <p:cNvSpPr/>
            <p:nvPr/>
          </p:nvSpPr>
          <p:spPr>
            <a:xfrm>
              <a:off x="2980943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038A75CA-BFFC-48FD-832C-666ED1057B1B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3">
              <a:extLst>
                <a:ext uri="{FF2B5EF4-FFF2-40B4-BE49-F238E27FC236}">
                  <a16:creationId xmlns:a16="http://schemas.microsoft.com/office/drawing/2014/main" id="{B0BF2F4A-A63C-4E6A-949A-6C8A748AA2F2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4">
            <a:extLst>
              <a:ext uri="{FF2B5EF4-FFF2-40B4-BE49-F238E27FC236}">
                <a16:creationId xmlns:a16="http://schemas.microsoft.com/office/drawing/2014/main" id="{A6737B0A-BE92-4154-B813-884B0F6AA397}"/>
              </a:ext>
            </a:extLst>
          </p:cNvPr>
          <p:cNvSpPr txBox="1"/>
          <p:nvPr/>
        </p:nvSpPr>
        <p:spPr>
          <a:xfrm>
            <a:off x="1938908" y="4127703"/>
            <a:ext cx="143294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405" dirty="0">
                <a:solidFill>
                  <a:srgbClr val="666666"/>
                </a:solidFill>
                <a:latin typeface="Poppins "/>
                <a:cs typeface="Tahoma"/>
              </a:rPr>
              <a:t>4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86B618B1-2DC0-4CAA-96CB-BD0BC283AF8D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2.733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3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5F282F-41FC-4C3D-AFE1-67923BC2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577145"/>
              </p:ext>
            </p:extLst>
          </p:nvPr>
        </p:nvGraphicFramePr>
        <p:xfrm>
          <a:off x="112295" y="1981200"/>
          <a:ext cx="11951368" cy="4869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7954">
                  <a:extLst>
                    <a:ext uri="{9D8B030D-6E8A-4147-A177-3AD203B41FA5}">
                      <a16:colId xmlns:a16="http://schemas.microsoft.com/office/drawing/2014/main" val="1776295312"/>
                    </a:ext>
                  </a:extLst>
                </a:gridCol>
                <a:gridCol w="5228725">
                  <a:extLst>
                    <a:ext uri="{9D8B030D-6E8A-4147-A177-3AD203B41FA5}">
                      <a16:colId xmlns:a16="http://schemas.microsoft.com/office/drawing/2014/main" val="2724553076"/>
                    </a:ext>
                  </a:extLst>
                </a:gridCol>
                <a:gridCol w="1269834">
                  <a:extLst>
                    <a:ext uri="{9D8B030D-6E8A-4147-A177-3AD203B41FA5}">
                      <a16:colId xmlns:a16="http://schemas.microsoft.com/office/drawing/2014/main" val="1309246807"/>
                    </a:ext>
                  </a:extLst>
                </a:gridCol>
                <a:gridCol w="2184855">
                  <a:extLst>
                    <a:ext uri="{9D8B030D-6E8A-4147-A177-3AD203B41FA5}">
                      <a16:colId xmlns:a16="http://schemas.microsoft.com/office/drawing/2014/main" val="3920510208"/>
                    </a:ext>
                  </a:extLst>
                </a:gridCol>
              </a:tblGrid>
              <a:tr h="121461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4 – Aranjuez.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2247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$ 646.913.400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291633"/>
                  </a:ext>
                </a:extLst>
              </a:tr>
              <a:tr h="81753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Implementación de estrategias en seguridad alimentaria en la comuna 4 – Aranjuez.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2138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$ 1.198.152.000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2573025"/>
                  </a:ext>
                </a:extLst>
              </a:tr>
              <a:tr h="200879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Fortalecimiento en la construcción de una cultura en derechos humanos, paz y reconciliación, y prevención de las vulneraciones y promoción de los derechos de las niñas, niños y adolescentes en la comuna 4 – Aranjuez.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2055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$ 685.298.022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7231208"/>
                  </a:ext>
                </a:extLst>
              </a:tr>
              <a:tr h="81753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Instituto de Deportes y Recreación de Medellín - Inder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Fortalecimiento del deporte, la recreación y la actividad física en la comuna 4 – Aranjuez.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2053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$ 1.043.572.733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6534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113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5F282F-41FC-4C3D-AFE1-67923BC2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47915"/>
              </p:ext>
            </p:extLst>
          </p:nvPr>
        </p:nvGraphicFramePr>
        <p:xfrm>
          <a:off x="176461" y="1981200"/>
          <a:ext cx="11839075" cy="4447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1753">
                  <a:extLst>
                    <a:ext uri="{9D8B030D-6E8A-4147-A177-3AD203B41FA5}">
                      <a16:colId xmlns:a16="http://schemas.microsoft.com/office/drawing/2014/main" val="906474805"/>
                    </a:ext>
                  </a:extLst>
                </a:gridCol>
                <a:gridCol w="5240354">
                  <a:extLst>
                    <a:ext uri="{9D8B030D-6E8A-4147-A177-3AD203B41FA5}">
                      <a16:colId xmlns:a16="http://schemas.microsoft.com/office/drawing/2014/main" val="2724553076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1309246807"/>
                    </a:ext>
                  </a:extLst>
                </a:gridCol>
                <a:gridCol w="2085474">
                  <a:extLst>
                    <a:ext uri="{9D8B030D-6E8A-4147-A177-3AD203B41FA5}">
                      <a16:colId xmlns:a16="http://schemas.microsoft.com/office/drawing/2014/main" val="3920510208"/>
                    </a:ext>
                  </a:extLst>
                </a:gridCol>
              </a:tblGrid>
              <a:tr h="1272737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Agencia para la Educación Superior -Sapiencia. Institución Universitaria Pascual Bravo. Colegio Mayor de Antioquia. Instituto Tecnológico Metropolitano - ITM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Apoyo para el acceso y permanencia a la educación superior en las I.. Colegio Mayor de Antioquia, ITM y Pascual Bravo – Sapiencia.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2042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$ 3.115.363.725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291633"/>
                  </a:ext>
                </a:extLst>
              </a:tr>
              <a:tr h="818188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Seguridad y Convivencia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Fortalecimiento de la convivencia y prevención del delito en niños, niñas y adolescentes en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2039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$ 343.929.000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2573025"/>
                  </a:ext>
                </a:extLst>
              </a:tr>
              <a:tr h="1257701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Inclusión Social, Familia y Derechos Humanos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Asistencia social a la población de adulto mayore en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1955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$ 1.070.742.967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7231208"/>
                  </a:ext>
                </a:extLst>
              </a:tr>
              <a:tr h="81279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Comunicaciones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Fortalecimiento de procesos y medios comunitarios de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1948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$ 298.032.205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6534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219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5F282F-41FC-4C3D-AFE1-67923BC2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15044"/>
              </p:ext>
            </p:extLst>
          </p:nvPr>
        </p:nvGraphicFramePr>
        <p:xfrm>
          <a:off x="112294" y="1981201"/>
          <a:ext cx="11919284" cy="492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9181">
                  <a:extLst>
                    <a:ext uri="{9D8B030D-6E8A-4147-A177-3AD203B41FA5}">
                      <a16:colId xmlns:a16="http://schemas.microsoft.com/office/drawing/2014/main" val="4109677978"/>
                    </a:ext>
                  </a:extLst>
                </a:gridCol>
                <a:gridCol w="5196061">
                  <a:extLst>
                    <a:ext uri="{9D8B030D-6E8A-4147-A177-3AD203B41FA5}">
                      <a16:colId xmlns:a16="http://schemas.microsoft.com/office/drawing/2014/main" val="2724553076"/>
                    </a:ext>
                  </a:extLst>
                </a:gridCol>
                <a:gridCol w="1285051">
                  <a:extLst>
                    <a:ext uri="{9D8B030D-6E8A-4147-A177-3AD203B41FA5}">
                      <a16:colId xmlns:a16="http://schemas.microsoft.com/office/drawing/2014/main" val="1309246807"/>
                    </a:ext>
                  </a:extLst>
                </a:gridCol>
                <a:gridCol w="2178991">
                  <a:extLst>
                    <a:ext uri="{9D8B030D-6E8A-4147-A177-3AD203B41FA5}">
                      <a16:colId xmlns:a16="http://schemas.microsoft.com/office/drawing/2014/main" val="3920510208"/>
                    </a:ext>
                  </a:extLst>
                </a:gridCol>
              </a:tblGrid>
              <a:tr h="109713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Medio Ambiente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Fortalecimiento de la cultura ambiental en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1943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$ 375.836.118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0291633"/>
                  </a:ext>
                </a:extLst>
              </a:tr>
              <a:tr h="109713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Salud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Prevención de la enfermedad y promoción de la salud en la comuna 4 - Aranjuez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1873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$ 237.060.000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9526790"/>
                  </a:ext>
                </a:extLst>
              </a:tr>
              <a:tr h="84969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Infraestructura Física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Mejoramiento de la infraestructura para la movilidad peatonal de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1869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$ 1.279.000.000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2573025"/>
                  </a:ext>
                </a:extLst>
              </a:tr>
              <a:tr h="181449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las Mujeres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Prevención de las violencias basadas en género contra las mujeres de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1838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$ 183.722.331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7231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80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E989A6-569F-4328-9E97-5E371E4B4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33879"/>
              </p:ext>
            </p:extLst>
          </p:nvPr>
        </p:nvGraphicFramePr>
        <p:xfrm>
          <a:off x="144378" y="1981200"/>
          <a:ext cx="1195137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6338">
                  <a:extLst>
                    <a:ext uri="{9D8B030D-6E8A-4147-A177-3AD203B41FA5}">
                      <a16:colId xmlns:a16="http://schemas.microsoft.com/office/drawing/2014/main" val="1506438245"/>
                    </a:ext>
                  </a:extLst>
                </a:gridCol>
                <a:gridCol w="5301669">
                  <a:extLst>
                    <a:ext uri="{9D8B030D-6E8A-4147-A177-3AD203B41FA5}">
                      <a16:colId xmlns:a16="http://schemas.microsoft.com/office/drawing/2014/main" val="869371817"/>
                    </a:ext>
                  </a:extLst>
                </a:gridCol>
                <a:gridCol w="1291636">
                  <a:extLst>
                    <a:ext uri="{9D8B030D-6E8A-4147-A177-3AD203B41FA5}">
                      <a16:colId xmlns:a16="http://schemas.microsoft.com/office/drawing/2014/main" val="3686807402"/>
                    </a:ext>
                  </a:extLst>
                </a:gridCol>
                <a:gridCol w="2181727">
                  <a:extLst>
                    <a:ext uri="{9D8B030D-6E8A-4147-A177-3AD203B41FA5}">
                      <a16:colId xmlns:a16="http://schemas.microsoft.com/office/drawing/2014/main" val="1237228707"/>
                    </a:ext>
                  </a:extLst>
                </a:gridCol>
              </a:tblGrid>
              <a:tr h="71781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los procesos socioculturales de la comuna 4 – Aranjuez.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1838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$ 572.100.000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9510465"/>
                  </a:ext>
                </a:extLst>
              </a:tr>
              <a:tr h="176377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las organizaciones sociales, juntas de acción comunal, Asocomunal, Junta Administradora Local e instancias de participación ciudadana, y la consolidación de las Escuelas de Participación Ciudadana comuna 4 - Aranjuez.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1832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$ 1.257.210.242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3018713"/>
                  </a:ext>
                </a:extLst>
              </a:tr>
              <a:tr h="22827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Educación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Prestación del servicio de educación sin barreras y fortalecimiento de la educación complementaria y orientación vocacional en la Comuna 4 – Aranjuez.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1816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$ 242.965.020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999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361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4 – ARANJUEZ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E989A6-569F-4328-9E97-5E371E4B4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087826"/>
              </p:ext>
            </p:extLst>
          </p:nvPr>
        </p:nvGraphicFramePr>
        <p:xfrm>
          <a:off x="112295" y="1981201"/>
          <a:ext cx="11789566" cy="4968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2135">
                  <a:extLst>
                    <a:ext uri="{9D8B030D-6E8A-4147-A177-3AD203B41FA5}">
                      <a16:colId xmlns:a16="http://schemas.microsoft.com/office/drawing/2014/main" val="1506438245"/>
                    </a:ext>
                  </a:extLst>
                </a:gridCol>
                <a:gridCol w="5244138">
                  <a:extLst>
                    <a:ext uri="{9D8B030D-6E8A-4147-A177-3AD203B41FA5}">
                      <a16:colId xmlns:a16="http://schemas.microsoft.com/office/drawing/2014/main" val="869371817"/>
                    </a:ext>
                  </a:extLst>
                </a:gridCol>
                <a:gridCol w="1315453">
                  <a:extLst>
                    <a:ext uri="{9D8B030D-6E8A-4147-A177-3AD203B41FA5}">
                      <a16:colId xmlns:a16="http://schemas.microsoft.com/office/drawing/2014/main" val="3686807402"/>
                    </a:ext>
                  </a:extLst>
                </a:gridCol>
                <a:gridCol w="1987840">
                  <a:extLst>
                    <a:ext uri="{9D8B030D-6E8A-4147-A177-3AD203B41FA5}">
                      <a16:colId xmlns:a16="http://schemas.microsoft.com/office/drawing/2014/main" val="1237228707"/>
                    </a:ext>
                  </a:extLst>
                </a:gridCol>
              </a:tblGrid>
              <a:tr h="89419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la Juventud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Fortalecimiento de la capacidad de incidencia de los jóvenes de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1756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$ 382.276.314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9510465"/>
                  </a:ext>
                </a:extLst>
              </a:tr>
              <a:tr h="187781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Inclusión Social, Familia y Derechos Humanos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Fortalecimiento de espacios e implementación de acciones afirmativas que promuevan la inclusión, el desarrollo de procesos educativos, artísticos y culturales, y el reconocimiento de los derechos de la población LGTBIQ+ en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1598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$ 461.077.911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181832"/>
                  </a:ext>
                </a:extLst>
              </a:tr>
              <a:tr h="119226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Departamento Administrativo de Gestión de Riesgos y Emergencias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Conformación y fortalecimiento de comités comunitarios </a:t>
                      </a:r>
                      <a:r>
                        <a:rPr lang="es-MX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Dagrd</a:t>
                      </a:r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 de la comuna 4 – Aranjuez.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1569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$ 272.913.056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3018713"/>
                  </a:ext>
                </a:extLst>
              </a:tr>
              <a:tr h="89419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E0D"/>
                          </a:highlight>
                          <a:latin typeface="Poppins "/>
                        </a:rPr>
                        <a:t>Secretaría de Desarrollo Económico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E0D"/>
                          </a:highlight>
                          <a:latin typeface="Poppins "/>
                        </a:rPr>
                        <a:t>Desarrollo de empresas y formación para el empleo para la población LGBTIQ+ en la comuna 4 – Aranjuez.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E0D"/>
                          </a:highlight>
                          <a:latin typeface="Poppins "/>
                        </a:rPr>
                        <a:t>1538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DE0D"/>
                          </a:highlight>
                          <a:latin typeface="Poppins "/>
                        </a:rPr>
                        <a:t>$ 370.534.309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9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60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2A2DCD-3E83-4CE5-BF95-A93883224FBB}"/>
              </a:ext>
            </a:extLst>
          </p:cNvPr>
          <p:cNvSpPr txBox="1"/>
          <p:nvPr/>
        </p:nvSpPr>
        <p:spPr>
          <a:xfrm>
            <a:off x="1349053" y="2070244"/>
            <a:ext cx="89706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6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124.234</a:t>
            </a:r>
            <a:endParaRPr lang="es-CO" sz="49600" dirty="0">
              <a:solidFill>
                <a:srgbClr val="666666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4990012" y="257553"/>
            <a:ext cx="68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META CUMPLIDA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41C64F-A703-4B9F-AEBE-75907CB88ABB}"/>
              </a:ext>
            </a:extLst>
          </p:cNvPr>
          <p:cNvSpPr txBox="1"/>
          <p:nvPr/>
        </p:nvSpPr>
        <p:spPr>
          <a:xfrm>
            <a:off x="1210701" y="4678991"/>
            <a:ext cx="875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CO" sz="24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Ciudadanos y ciudadanas participaron en la elección de proyectos a ejecutar con los recursos de </a:t>
            </a:r>
            <a:r>
              <a:rPr lang="es-CO" sz="2400" b="1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Presupuesto Participativo </a:t>
            </a:r>
            <a:r>
              <a:rPr lang="es-CO" sz="24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para la vigencia 2022. </a:t>
            </a:r>
          </a:p>
        </p:txBody>
      </p:sp>
    </p:spTree>
    <p:extLst>
      <p:ext uri="{BB962C8B-B14F-4D97-AF65-F5344CB8AC3E}">
        <p14:creationId xmlns:p14="http://schemas.microsoft.com/office/powerpoint/2010/main" val="3651201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3086100" y="335575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5 – CASTILLA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$12.583.892.852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233920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$74.500.469</a:t>
            </a: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13">
            <a:extLst>
              <a:ext uri="{FF2B5EF4-FFF2-40B4-BE49-F238E27FC236}">
                <a16:creationId xmlns:a16="http://schemas.microsoft.com/office/drawing/2014/main" id="{895D0A73-C5CC-4843-9599-962928FF08E0}"/>
              </a:ext>
            </a:extLst>
          </p:cNvPr>
          <p:cNvGrpSpPr/>
          <p:nvPr/>
        </p:nvGrpSpPr>
        <p:grpSpPr>
          <a:xfrm>
            <a:off x="1446085" y="1967293"/>
            <a:ext cx="4215765" cy="4472305"/>
            <a:chOff x="1446085" y="1967293"/>
            <a:chExt cx="4215765" cy="4472305"/>
          </a:xfrm>
        </p:grpSpPr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362A2C1F-DAF6-44E0-ABD7-ECEAEF87BC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6085" y="1967293"/>
              <a:ext cx="2272665" cy="4471797"/>
            </a:xfrm>
            <a:prstGeom prst="rect">
              <a:avLst/>
            </a:prstGeom>
          </p:spPr>
        </p:pic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B5A66057-F4F5-4F82-BDD8-F5468B7029D3}"/>
                </a:ext>
              </a:extLst>
            </p:cNvPr>
            <p:cNvSpPr/>
            <p:nvPr/>
          </p:nvSpPr>
          <p:spPr>
            <a:xfrm>
              <a:off x="2980944" y="2109215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B77C3CC1-A46C-4FD1-8099-516E8D6CA0D2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3227C6EA-1553-442B-9A89-E436EB8D5CDE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8">
            <a:extLst>
              <a:ext uri="{FF2B5EF4-FFF2-40B4-BE49-F238E27FC236}">
                <a16:creationId xmlns:a16="http://schemas.microsoft.com/office/drawing/2014/main" id="{37762514-DE12-470D-8478-109E7886F500}"/>
              </a:ext>
            </a:extLst>
          </p:cNvPr>
          <p:cNvSpPr txBox="1"/>
          <p:nvPr/>
        </p:nvSpPr>
        <p:spPr>
          <a:xfrm>
            <a:off x="1985898" y="3912565"/>
            <a:ext cx="7499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305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3600" b="1" spc="85" dirty="0">
                <a:solidFill>
                  <a:srgbClr val="666666"/>
                </a:solidFill>
                <a:latin typeface="Poppins "/>
                <a:cs typeface="Tahoma"/>
              </a:rPr>
              <a:t>5</a:t>
            </a:r>
            <a:endParaRPr sz="36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F23A8BEC-A64C-4D97-9337-3BD31D1AB33B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9.959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9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5 – CASTILLA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8B32390-037A-46B9-B57B-FAFEB12E8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69883"/>
              </p:ext>
            </p:extLst>
          </p:nvPr>
        </p:nvGraphicFramePr>
        <p:xfrm>
          <a:off x="192505" y="1939291"/>
          <a:ext cx="11823033" cy="4900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9">
                  <a:extLst>
                    <a:ext uri="{9D8B030D-6E8A-4147-A177-3AD203B41FA5}">
                      <a16:colId xmlns:a16="http://schemas.microsoft.com/office/drawing/2014/main" val="1719923810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4105358460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559186674"/>
                    </a:ext>
                  </a:extLst>
                </a:gridCol>
                <a:gridCol w="2101517">
                  <a:extLst>
                    <a:ext uri="{9D8B030D-6E8A-4147-A177-3AD203B41FA5}">
                      <a16:colId xmlns:a16="http://schemas.microsoft.com/office/drawing/2014/main" val="412410303"/>
                    </a:ext>
                  </a:extLst>
                </a:gridCol>
              </a:tblGrid>
              <a:tr h="204557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 "/>
                        </a:rPr>
                        <a:t>Agencia para la Educación Superior -Sapiencia. Colegio Mayor de Antioquia. Instituto Tecnológico Metropolitano -ITM. Institución Universitaria Pascual Bravo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8144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$ 3.814.299.763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0186351"/>
                  </a:ext>
                </a:extLst>
              </a:tr>
              <a:tr h="95160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los procesos formativos y proyección de agentes culturales de la comuna 5 – Castilla.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7786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$ 2.809.000.000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408201"/>
                  </a:ext>
                </a:extLst>
              </a:tr>
              <a:tr h="95160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– 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del deporte, la recreación y la actividad física en la comuna 5 – Castilla.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5741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$ 2.977.775.000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0005697"/>
                  </a:ext>
                </a:extLst>
              </a:tr>
              <a:tr h="95160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Prevención de la enfermedad y promoción de salud en la comuna 5 – Castilla.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5489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$ 2.382.479.120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3056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25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3091314" y="330161"/>
            <a:ext cx="881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5 – CASTILLA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8B32390-037A-46B9-B57B-FAFEB12E8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671449"/>
              </p:ext>
            </p:extLst>
          </p:nvPr>
        </p:nvGraphicFramePr>
        <p:xfrm>
          <a:off x="128337" y="1939290"/>
          <a:ext cx="11887201" cy="2354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0408">
                  <a:extLst>
                    <a:ext uri="{9D8B030D-6E8A-4147-A177-3AD203B41FA5}">
                      <a16:colId xmlns:a16="http://schemas.microsoft.com/office/drawing/2014/main" val="1719923810"/>
                    </a:ext>
                  </a:extLst>
                </a:gridCol>
                <a:gridCol w="5203781">
                  <a:extLst>
                    <a:ext uri="{9D8B030D-6E8A-4147-A177-3AD203B41FA5}">
                      <a16:colId xmlns:a16="http://schemas.microsoft.com/office/drawing/2014/main" val="410535846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559186674"/>
                    </a:ext>
                  </a:extLst>
                </a:gridCol>
                <a:gridCol w="2085475">
                  <a:extLst>
                    <a:ext uri="{9D8B030D-6E8A-4147-A177-3AD203B41FA5}">
                      <a16:colId xmlns:a16="http://schemas.microsoft.com/office/drawing/2014/main" val="412410303"/>
                    </a:ext>
                  </a:extLst>
                </a:gridCol>
              </a:tblGrid>
              <a:tr h="1194886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Educación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Suministro de computadores a las instituciones oficiales de la comuna 5–Castilla.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4326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$ 450.838.500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0186351"/>
                  </a:ext>
                </a:extLst>
              </a:tr>
              <a:tr h="116006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Secretaría de Educación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Suministro de conectividad a la comunidad educativa de la comuna 5–Castilla.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3590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"/>
                        </a:rPr>
                        <a:t>$ 75.000.000</a:t>
                      </a: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0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755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6 – DOCE DE OCTUBRE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$16.126.020.367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788.450.041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10">
            <a:extLst>
              <a:ext uri="{FF2B5EF4-FFF2-40B4-BE49-F238E27FC236}">
                <a16:creationId xmlns:a16="http://schemas.microsoft.com/office/drawing/2014/main" id="{064350EE-DD89-4925-B4B6-5F5309FFD63A}"/>
              </a:ext>
            </a:extLst>
          </p:cNvPr>
          <p:cNvGrpSpPr/>
          <p:nvPr/>
        </p:nvGrpSpPr>
        <p:grpSpPr>
          <a:xfrm>
            <a:off x="976693" y="2104526"/>
            <a:ext cx="4685665" cy="4465955"/>
            <a:chOff x="976693" y="2104526"/>
            <a:chExt cx="4685665" cy="4465955"/>
          </a:xfrm>
        </p:grpSpPr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3A9D0E3D-8FCE-42DE-87CC-62DE787A71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6693" y="2421445"/>
              <a:ext cx="3086481" cy="4148721"/>
            </a:xfrm>
            <a:prstGeom prst="rect">
              <a:avLst/>
            </a:prstGeom>
          </p:spPr>
        </p:pic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3BC34D07-8D95-464C-85C3-739ABC043C4A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18530C2C-0469-4F48-A349-48807F820240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>
              <a:extLst>
                <a:ext uri="{FF2B5EF4-FFF2-40B4-BE49-F238E27FC236}">
                  <a16:creationId xmlns:a16="http://schemas.microsoft.com/office/drawing/2014/main" id="{EE541618-D2CF-43B4-8E13-82173C9834D2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D931D56E-C84C-4353-AADE-89BDBD9DEC12}"/>
              </a:ext>
            </a:extLst>
          </p:cNvPr>
          <p:cNvSpPr txBox="1"/>
          <p:nvPr/>
        </p:nvSpPr>
        <p:spPr>
          <a:xfrm>
            <a:off x="1758823" y="3888181"/>
            <a:ext cx="12115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25" dirty="0">
                <a:solidFill>
                  <a:srgbClr val="666666"/>
                </a:solidFill>
                <a:latin typeface="Poppins "/>
                <a:cs typeface="Tahoma"/>
              </a:rPr>
              <a:t>6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BF8095A0-B584-4F43-A2BF-A91CBFB5EBAE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8.683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63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866900" y="330161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6 – DOCE DE OCTUBRE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75F1218-AF23-469C-80A9-A81DFA7F2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731388"/>
              </p:ext>
            </p:extLst>
          </p:nvPr>
        </p:nvGraphicFramePr>
        <p:xfrm>
          <a:off x="112294" y="1981201"/>
          <a:ext cx="11919285" cy="4940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5">
                  <a:extLst>
                    <a:ext uri="{9D8B030D-6E8A-4147-A177-3AD203B41FA5}">
                      <a16:colId xmlns:a16="http://schemas.microsoft.com/office/drawing/2014/main" val="2356572336"/>
                    </a:ext>
                  </a:extLst>
                </a:gridCol>
                <a:gridCol w="5342022">
                  <a:extLst>
                    <a:ext uri="{9D8B030D-6E8A-4147-A177-3AD203B41FA5}">
                      <a16:colId xmlns:a16="http://schemas.microsoft.com/office/drawing/2014/main" val="1954444328"/>
                    </a:ext>
                  </a:extLst>
                </a:gridCol>
                <a:gridCol w="1256601">
                  <a:extLst>
                    <a:ext uri="{9D8B030D-6E8A-4147-A177-3AD203B41FA5}">
                      <a16:colId xmlns:a16="http://schemas.microsoft.com/office/drawing/2014/main" val="1422470429"/>
                    </a:ext>
                  </a:extLst>
                </a:gridCol>
                <a:gridCol w="2160367">
                  <a:extLst>
                    <a:ext uri="{9D8B030D-6E8A-4147-A177-3AD203B41FA5}">
                      <a16:colId xmlns:a16="http://schemas.microsoft.com/office/drawing/2014/main" val="1619171034"/>
                    </a:ext>
                  </a:extLst>
                </a:gridCol>
              </a:tblGrid>
              <a:tr h="88271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– 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Promoción y fortalecimiento del deporte, la recreación y la actividad física en la comuna 6-Doce de Octubre.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7983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$ 2.914.000.000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99504882"/>
                  </a:ext>
                </a:extLst>
              </a:tr>
              <a:tr h="170072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las organizaciones sociales, juntas de acción comunal, Asocomunal, Junta Administradora Local e instancias de participación ciudadana, comuna 6-Doce de Octubre.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7521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$ 2.581.055.546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187737"/>
                  </a:ext>
                </a:extLst>
              </a:tr>
              <a:tr h="141234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 "/>
                        </a:rPr>
                        <a:t>Colegio Mayor De Antioquia. Instituto Tecnológico Metropolitano -ITM. Institución Universitaria Pascual Bravo. Agencia para la Educación Superior -Sapiencia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7317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$ 7.153.886.196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2944904"/>
                  </a:ext>
                </a:extLst>
              </a:tr>
              <a:tr h="86268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 cultura ambiental en la comuna 6-Doce de Octubre.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7108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$ 1.043.443.080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559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954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866900" y="330161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6 – DOCE DE OCTUBRE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381B9B5-FC1F-41BE-A099-CBC2E895C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96792"/>
              </p:ext>
            </p:extLst>
          </p:nvPr>
        </p:nvGraphicFramePr>
        <p:xfrm>
          <a:off x="226785" y="1981200"/>
          <a:ext cx="11757480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6015">
                  <a:extLst>
                    <a:ext uri="{9D8B030D-6E8A-4147-A177-3AD203B41FA5}">
                      <a16:colId xmlns:a16="http://schemas.microsoft.com/office/drawing/2014/main" val="1950037552"/>
                    </a:ext>
                  </a:extLst>
                </a:gridCol>
                <a:gridCol w="5245768">
                  <a:extLst>
                    <a:ext uri="{9D8B030D-6E8A-4147-A177-3AD203B41FA5}">
                      <a16:colId xmlns:a16="http://schemas.microsoft.com/office/drawing/2014/main" val="3513924375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2454425907"/>
                    </a:ext>
                  </a:extLst>
                </a:gridCol>
                <a:gridCol w="2038160">
                  <a:extLst>
                    <a:ext uri="{9D8B030D-6E8A-4147-A177-3AD203B41FA5}">
                      <a16:colId xmlns:a16="http://schemas.microsoft.com/office/drawing/2014/main" val="2839242589"/>
                    </a:ext>
                  </a:extLst>
                </a:gridCol>
              </a:tblGrid>
              <a:tr h="1275398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Secretaria de Inclusión Social, Familia y Derechos Humanos.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adulto mayor, implementación de acciones de inclusión social para las personas con discapacidad, familiares y cuidadores, e implementación de estrategias en seguridad alimentaria en la comuna 6-Doce de Octubre.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7018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$ 1.645.185.504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4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479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7 – ROBLEDO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$16.057.370.575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2.016.848.632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10">
            <a:extLst>
              <a:ext uri="{FF2B5EF4-FFF2-40B4-BE49-F238E27FC236}">
                <a16:creationId xmlns:a16="http://schemas.microsoft.com/office/drawing/2014/main" id="{5DD9306D-DFF3-412B-893F-7C3055351422}"/>
              </a:ext>
            </a:extLst>
          </p:cNvPr>
          <p:cNvGrpSpPr/>
          <p:nvPr/>
        </p:nvGrpSpPr>
        <p:grpSpPr>
          <a:xfrm>
            <a:off x="158305" y="2104526"/>
            <a:ext cx="5503545" cy="4439920"/>
            <a:chOff x="158305" y="2104526"/>
            <a:chExt cx="5503545" cy="4439920"/>
          </a:xfrm>
        </p:grpSpPr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F6398606-F6BA-460C-A947-9AE293CD09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05" y="2430589"/>
              <a:ext cx="5459349" cy="4113657"/>
            </a:xfrm>
            <a:prstGeom prst="rect">
              <a:avLst/>
            </a:prstGeom>
          </p:spPr>
        </p:pic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E98E680-ED70-48EF-BC88-3C8CC8E8110F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CB5021C1-F126-45A8-B34A-16DAB466F8B4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626CC1E8-8013-4D1D-B9AE-16F0314AE82F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9FEE8DF3-9F85-4EFF-AA43-F8F8A6434551}"/>
              </a:ext>
            </a:extLst>
          </p:cNvPr>
          <p:cNvSpPr txBox="1"/>
          <p:nvPr/>
        </p:nvSpPr>
        <p:spPr>
          <a:xfrm>
            <a:off x="2892298" y="3839717"/>
            <a:ext cx="11188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750" dirty="0">
                <a:solidFill>
                  <a:srgbClr val="666666"/>
                </a:solidFill>
                <a:latin typeface="Poppins "/>
                <a:cs typeface="Tahoma"/>
              </a:rPr>
              <a:t>7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D5F98A56-5C8D-4D4E-8AFA-71B34BA7773D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4.139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62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866900" y="330161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7 – ROBLEDO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0B1CA90-A57B-4539-829A-81080165D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314985"/>
              </p:ext>
            </p:extLst>
          </p:nvPr>
        </p:nvGraphicFramePr>
        <p:xfrm>
          <a:off x="208548" y="1981200"/>
          <a:ext cx="11839074" cy="4909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126">
                  <a:extLst>
                    <a:ext uri="{9D8B030D-6E8A-4147-A177-3AD203B41FA5}">
                      <a16:colId xmlns:a16="http://schemas.microsoft.com/office/drawing/2014/main" val="3366683194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3358234387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2599533937"/>
                    </a:ext>
                  </a:extLst>
                </a:gridCol>
                <a:gridCol w="2101517">
                  <a:extLst>
                    <a:ext uri="{9D8B030D-6E8A-4147-A177-3AD203B41FA5}">
                      <a16:colId xmlns:a16="http://schemas.microsoft.com/office/drawing/2014/main" val="3766089224"/>
                    </a:ext>
                  </a:extLst>
                </a:gridCol>
              </a:tblGrid>
              <a:tr h="1331594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</a:rPr>
                        <a:t>Colegio mayor de Antioquia. Instituto Tecnológico Metropolitano-ITM. Institución Universitaria Pascual Bravo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Apoyo para el acceso y permanencia a la educación superior en la I. U. Colegio Mayor de Antioquia, ITM y Pascual Bravo.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3445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$ 2.768.471.205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747698"/>
                  </a:ext>
                </a:extLst>
              </a:tr>
              <a:tr h="89626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Instituto de Deporte y Recreación de Medellín – 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7-Robledo.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3426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$ 1.011.200.000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909177"/>
                  </a:ext>
                </a:extLst>
              </a:tr>
              <a:tr h="133159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adulto mayor e implementación de estrategias en seguridad alimentaria en la comuna 7 – Robledo.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3411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$ 3.518.250.000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6683138"/>
                  </a:ext>
                </a:extLst>
              </a:tr>
              <a:tr h="133159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7–Robledo.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3232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$ 1.465.734.000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4818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96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866900" y="330161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7 – ROBLEDO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19054" y="1371600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4C3A9E1-2F06-4769-874E-3ECA4E8E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08484"/>
              </p:ext>
            </p:extLst>
          </p:nvPr>
        </p:nvGraphicFramePr>
        <p:xfrm>
          <a:off x="176464" y="1981200"/>
          <a:ext cx="11871158" cy="4822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6878">
                  <a:extLst>
                    <a:ext uri="{9D8B030D-6E8A-4147-A177-3AD203B41FA5}">
                      <a16:colId xmlns:a16="http://schemas.microsoft.com/office/drawing/2014/main" val="3715685966"/>
                    </a:ext>
                  </a:extLst>
                </a:gridCol>
                <a:gridCol w="5271269">
                  <a:extLst>
                    <a:ext uri="{9D8B030D-6E8A-4147-A177-3AD203B41FA5}">
                      <a16:colId xmlns:a16="http://schemas.microsoft.com/office/drawing/2014/main" val="2363328831"/>
                    </a:ext>
                  </a:extLst>
                </a:gridCol>
                <a:gridCol w="1363578">
                  <a:extLst>
                    <a:ext uri="{9D8B030D-6E8A-4147-A177-3AD203B41FA5}">
                      <a16:colId xmlns:a16="http://schemas.microsoft.com/office/drawing/2014/main" val="874290815"/>
                    </a:ext>
                  </a:extLst>
                </a:gridCol>
                <a:gridCol w="2069433">
                  <a:extLst>
                    <a:ext uri="{9D8B030D-6E8A-4147-A177-3AD203B41FA5}">
                      <a16:colId xmlns:a16="http://schemas.microsoft.com/office/drawing/2014/main" val="1847753943"/>
                    </a:ext>
                  </a:extLst>
                </a:gridCol>
              </a:tblGrid>
              <a:tr h="712748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Secretaría de Salud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Prevención de la enfermedad y promoción de la salud en la comuna 7Robledo.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3044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$ 1.498.798.168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3553900"/>
                  </a:ext>
                </a:extLst>
              </a:tr>
              <a:tr h="140513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Fortalecimiento de las organizaciones sociales, juntas de acción comunal, Asocomunal, Junta Administradora Local e instancias de participación ciudadana en la comuna 7- Robledo.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2889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$ 2.353.030.778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6987666"/>
                  </a:ext>
                </a:extLst>
              </a:tr>
              <a:tr h="77379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Fortalecimiento de espacios y expresiones artísticas y culturales de la comuna 7–Robledo.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2859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$ 700.000.000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267771"/>
                  </a:ext>
                </a:extLst>
              </a:tr>
              <a:tr h="105893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 "/>
                        </a:rPr>
                        <a:t>Fortalecimiento en la construcción de una cultura en derechos humanos, paz y reconciliación en la comuna 7–Robledo.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 "/>
                        </a:rPr>
                        <a:t>2544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$ 173.000.000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3707276"/>
                  </a:ext>
                </a:extLst>
              </a:tr>
              <a:tr h="77379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Secretaría de Comunicaciones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Fortalecimiento de los medios de comunicación del territorio para socializar el Plan de Desarrollo Local.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2204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 "/>
                        </a:rPr>
                        <a:t>$ 552.037.792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8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561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8 – VILLA HERMOSA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$15.424.482.365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234.226.893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10">
            <a:extLst>
              <a:ext uri="{FF2B5EF4-FFF2-40B4-BE49-F238E27FC236}">
                <a16:creationId xmlns:a16="http://schemas.microsoft.com/office/drawing/2014/main" id="{83D43F5F-036A-43CD-84F0-1EC166442EE8}"/>
              </a:ext>
            </a:extLst>
          </p:cNvPr>
          <p:cNvGrpSpPr/>
          <p:nvPr/>
        </p:nvGrpSpPr>
        <p:grpSpPr>
          <a:xfrm>
            <a:off x="1072705" y="2104526"/>
            <a:ext cx="4589145" cy="4267835"/>
            <a:chOff x="1072705" y="2104526"/>
            <a:chExt cx="4589145" cy="4267835"/>
          </a:xfrm>
        </p:grpSpPr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0A45A52C-4ABA-482C-8C06-6CA28D1E77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705" y="2426017"/>
              <a:ext cx="4316349" cy="3946017"/>
            </a:xfrm>
            <a:prstGeom prst="rect">
              <a:avLst/>
            </a:prstGeom>
          </p:spPr>
        </p:pic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BC59F18A-AD18-4CFA-AA57-C64D23AC6573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09120244-B404-4255-9185-B282B9E60CAE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>
              <a:extLst>
                <a:ext uri="{FF2B5EF4-FFF2-40B4-BE49-F238E27FC236}">
                  <a16:creationId xmlns:a16="http://schemas.microsoft.com/office/drawing/2014/main" id="{AF51B203-CED7-4B56-9827-C171055D0101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2F0D4622-A8AC-447B-95B0-81C7AF47B6F2}"/>
              </a:ext>
            </a:extLst>
          </p:cNvPr>
          <p:cNvSpPr txBox="1"/>
          <p:nvPr/>
        </p:nvSpPr>
        <p:spPr>
          <a:xfrm>
            <a:off x="2112391" y="3605910"/>
            <a:ext cx="12293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120" dirty="0">
                <a:solidFill>
                  <a:srgbClr val="666666"/>
                </a:solidFill>
                <a:latin typeface="Poppins "/>
                <a:cs typeface="Tahoma"/>
              </a:rPr>
              <a:t>8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070FBA1E-0B18-4609-8966-53BFEF5EE6FA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5.492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5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-11535" y="79279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3732122" y="1814603"/>
            <a:ext cx="5122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140.229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201D4A2E-4425-43FD-9AC2-AC524E2DC493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6FF5467-8AEE-4C8E-BEA4-319118FC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101"/>
          <a:stretch/>
        </p:blipFill>
        <p:spPr>
          <a:xfrm flipH="1">
            <a:off x="8562476" y="1145406"/>
            <a:ext cx="4351610" cy="55739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F84EE6-B34B-43D5-AAD3-9DB50972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2E8908-442F-41FF-A20A-9A8F39D65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EA52318-2BC3-4572-85A6-F54C8540AD08}"/>
              </a:ext>
            </a:extLst>
          </p:cNvPr>
          <p:cNvSpPr txBox="1"/>
          <p:nvPr/>
        </p:nvSpPr>
        <p:spPr>
          <a:xfrm>
            <a:off x="2701679" y="239436"/>
            <a:ext cx="68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Cifras generales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C802879-1DBD-4222-955B-0FFBF2ACD8D8}"/>
              </a:ext>
            </a:extLst>
          </p:cNvPr>
          <p:cNvSpPr/>
          <p:nvPr/>
        </p:nvSpPr>
        <p:spPr>
          <a:xfrm>
            <a:off x="1522509" y="1921969"/>
            <a:ext cx="2012176" cy="1323439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Gráfico 2" descr="Blog con relleno sólido">
            <a:extLst>
              <a:ext uri="{FF2B5EF4-FFF2-40B4-BE49-F238E27FC236}">
                <a16:creationId xmlns:a16="http://schemas.microsoft.com/office/drawing/2014/main" id="{F17A3FAE-F3ED-444A-82BE-C6733AA94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5300" y="2007856"/>
            <a:ext cx="914400" cy="914400"/>
          </a:xfrm>
          <a:prstGeom prst="rect">
            <a:avLst/>
          </a:prstGeom>
        </p:spPr>
      </p:pic>
      <p:pic>
        <p:nvPicPr>
          <p:cNvPr id="10" name="Gráfico 9" descr="Ordenador con relleno sólido">
            <a:extLst>
              <a:ext uri="{FF2B5EF4-FFF2-40B4-BE49-F238E27FC236}">
                <a16:creationId xmlns:a16="http://schemas.microsoft.com/office/drawing/2014/main" id="{73E8C1D9-0392-4785-9505-348280E46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2509" y="1583359"/>
            <a:ext cx="2002650" cy="20026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CB3F0A7-CDC5-4658-BC03-AB00BE28FD21}"/>
              </a:ext>
            </a:extLst>
          </p:cNvPr>
          <p:cNvSpPr txBox="1"/>
          <p:nvPr/>
        </p:nvSpPr>
        <p:spPr>
          <a:xfrm>
            <a:off x="3534685" y="3057970"/>
            <a:ext cx="5122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Registros en la plataforma web </a:t>
            </a:r>
            <a:r>
              <a:rPr lang="es-ES" sz="2000" dirty="0">
                <a:solidFill>
                  <a:srgbClr val="666666"/>
                </a:solidFill>
                <a:latin typeface="Poppins Black" panose="00000A00000000000000" pitchFamily="2" charset="0"/>
                <a:cs typeface="Poppins Black" panose="00000A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www.medellindecide.co</a:t>
            </a:r>
            <a:r>
              <a:rPr lang="es-ES" sz="2000" dirty="0">
                <a:solidFill>
                  <a:srgbClr val="66666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es-ES" sz="20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 los cuales: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FE4EE8-2898-4782-9771-825E08667CD7}"/>
              </a:ext>
            </a:extLst>
          </p:cNvPr>
          <p:cNvSpPr txBox="1"/>
          <p:nvPr/>
        </p:nvSpPr>
        <p:spPr>
          <a:xfrm>
            <a:off x="6138227" y="4943153"/>
            <a:ext cx="3238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13.506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BA5F26-2E75-4256-8A11-2A37DD8257C9}"/>
              </a:ext>
            </a:extLst>
          </p:cNvPr>
          <p:cNvSpPr txBox="1"/>
          <p:nvPr/>
        </p:nvSpPr>
        <p:spPr>
          <a:xfrm>
            <a:off x="5961713" y="5576925"/>
            <a:ext cx="3482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Votos no validados.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2B26A85-F13D-4836-B37C-DE41622DEC8B}"/>
              </a:ext>
            </a:extLst>
          </p:cNvPr>
          <p:cNvSpPr txBox="1"/>
          <p:nvPr/>
        </p:nvSpPr>
        <p:spPr>
          <a:xfrm>
            <a:off x="3306404" y="4894712"/>
            <a:ext cx="3238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2.489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0CAEE27-6710-4797-A95B-356D8439C179}"/>
              </a:ext>
            </a:extLst>
          </p:cNvPr>
          <p:cNvSpPr txBox="1"/>
          <p:nvPr/>
        </p:nvSpPr>
        <p:spPr>
          <a:xfrm>
            <a:off x="3150964" y="5576925"/>
            <a:ext cx="3482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666666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Votos incompletos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0BF69B0-044F-4342-A3E3-99DC9DCC48C9}"/>
              </a:ext>
            </a:extLst>
          </p:cNvPr>
          <p:cNvSpPr txBox="1"/>
          <p:nvPr/>
        </p:nvSpPr>
        <p:spPr>
          <a:xfrm>
            <a:off x="232956" y="4777703"/>
            <a:ext cx="3238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124.234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7E4342B-5599-46EA-9692-A1B77B69F14C}"/>
              </a:ext>
            </a:extLst>
          </p:cNvPr>
          <p:cNvSpPr txBox="1"/>
          <p:nvPr/>
        </p:nvSpPr>
        <p:spPr>
          <a:xfrm>
            <a:off x="65013" y="5592106"/>
            <a:ext cx="348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66666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VOTOS VALIDADOS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A0B3788-3F14-4F8D-B0C7-A23ADB62C573}"/>
              </a:ext>
            </a:extLst>
          </p:cNvPr>
          <p:cNvSpPr/>
          <p:nvPr/>
        </p:nvSpPr>
        <p:spPr>
          <a:xfrm>
            <a:off x="1430173" y="4221710"/>
            <a:ext cx="653143" cy="641024"/>
          </a:xfrm>
          <a:prstGeom prst="ellipse">
            <a:avLst/>
          </a:prstGeom>
          <a:solidFill>
            <a:srgbClr val="FFDE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FFA46A2-34E2-4087-B088-37F038FA1677}"/>
              </a:ext>
            </a:extLst>
          </p:cNvPr>
          <p:cNvSpPr/>
          <p:nvPr/>
        </p:nvSpPr>
        <p:spPr>
          <a:xfrm>
            <a:off x="7376627" y="4208881"/>
            <a:ext cx="653143" cy="641024"/>
          </a:xfrm>
          <a:prstGeom prst="ellipse">
            <a:avLst/>
          </a:prstGeom>
          <a:solidFill>
            <a:srgbClr val="FFDE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5" name="Gráfico 24" descr="Insignia de cruz con relleno sólido">
            <a:extLst>
              <a:ext uri="{FF2B5EF4-FFF2-40B4-BE49-F238E27FC236}">
                <a16:creationId xmlns:a16="http://schemas.microsoft.com/office/drawing/2014/main" id="{B216969B-3913-4EC5-8493-101969BE92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7466" y="4051789"/>
            <a:ext cx="914400" cy="914400"/>
          </a:xfrm>
          <a:prstGeom prst="rect">
            <a:avLst/>
          </a:prstGeom>
        </p:spPr>
      </p:pic>
      <p:pic>
        <p:nvPicPr>
          <p:cNvPr id="27" name="Gráfico 26" descr="Marca de insignia1 con relleno sólido">
            <a:extLst>
              <a:ext uri="{FF2B5EF4-FFF2-40B4-BE49-F238E27FC236}">
                <a16:creationId xmlns:a16="http://schemas.microsoft.com/office/drawing/2014/main" id="{5795CF0A-2879-403A-90C0-C564D2F622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6640" y="4085022"/>
            <a:ext cx="914400" cy="914400"/>
          </a:xfrm>
          <a:prstGeom prst="rect">
            <a:avLst/>
          </a:prstGeom>
        </p:spPr>
      </p:pic>
      <p:sp>
        <p:nvSpPr>
          <p:cNvPr id="32" name="Elipse 31">
            <a:extLst>
              <a:ext uri="{FF2B5EF4-FFF2-40B4-BE49-F238E27FC236}">
                <a16:creationId xmlns:a16="http://schemas.microsoft.com/office/drawing/2014/main" id="{15425798-C783-4D01-B5C2-03798AF94D63}"/>
              </a:ext>
            </a:extLst>
          </p:cNvPr>
          <p:cNvSpPr/>
          <p:nvPr/>
        </p:nvSpPr>
        <p:spPr>
          <a:xfrm>
            <a:off x="4592448" y="4201433"/>
            <a:ext cx="653143" cy="641024"/>
          </a:xfrm>
          <a:prstGeom prst="ellipse">
            <a:avLst/>
          </a:prstGeom>
          <a:solidFill>
            <a:srgbClr val="FFDE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Gráfico 28" descr="Insignia Desplegada con relleno sólido">
            <a:extLst>
              <a:ext uri="{FF2B5EF4-FFF2-40B4-BE49-F238E27FC236}">
                <a16:creationId xmlns:a16="http://schemas.microsoft.com/office/drawing/2014/main" id="{1EB40B2B-06E1-4DC2-953E-2B4E03C565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77523" y="4067539"/>
            <a:ext cx="914400" cy="914400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6DC411BC-811A-40B4-BE28-0D031946D49F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1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32A16293-77C1-46D7-9B3B-8B684A31AD44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A1F0887-A90A-4466-9583-460763C7FD03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143377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8 – VILLA HERMOSA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60532"/>
              </p:ext>
            </p:extLst>
          </p:nvPr>
        </p:nvGraphicFramePr>
        <p:xfrm>
          <a:off x="-19054" y="9650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E66F46C-8E35-4266-984F-6E4FC5AFC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85643"/>
              </p:ext>
            </p:extLst>
          </p:nvPr>
        </p:nvGraphicFramePr>
        <p:xfrm>
          <a:off x="160420" y="1574655"/>
          <a:ext cx="11843273" cy="527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6">
                  <a:extLst>
                    <a:ext uri="{9D8B030D-6E8A-4147-A177-3AD203B41FA5}">
                      <a16:colId xmlns:a16="http://schemas.microsoft.com/office/drawing/2014/main" val="1085723393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3712333150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4266260925"/>
                    </a:ext>
                  </a:extLst>
                </a:gridCol>
                <a:gridCol w="2057588">
                  <a:extLst>
                    <a:ext uri="{9D8B030D-6E8A-4147-A177-3AD203B41FA5}">
                      <a16:colId xmlns:a16="http://schemas.microsoft.com/office/drawing/2014/main" val="1339415453"/>
                    </a:ext>
                  </a:extLst>
                </a:gridCol>
              </a:tblGrid>
              <a:tr h="58155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Instituto de Deportes y Recreación de Medellín – 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8-Villa Hermosa.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4350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$ 1.958.300.000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0131967"/>
                  </a:ext>
                </a:extLst>
              </a:tr>
              <a:tr h="86402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8-Villa Hermosa.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3484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$ 1.271.378.400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4595600"/>
                  </a:ext>
                </a:extLst>
              </a:tr>
              <a:tr h="142896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Fortalecimiento de las organizaciones sociales, juntas de acción comunal, Asocomunal, Junta Administradora Local, instancias de participación ciudadana y la consolidación de las Escuelas de Participación Ciudadana de la comuna 8-Villa Hermosa.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3252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$ 1.357.700.000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9252900"/>
                  </a:ext>
                </a:extLst>
              </a:tr>
              <a:tr h="86402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adulto mayor e implementación de estrategias en seguridad alimentaria en la comuna 8-Villa Hermosa.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2946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$ 5.051.926.090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7246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388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8 – VILLA HERMOSA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09068"/>
              </p:ext>
            </p:extLst>
          </p:nvPr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F71F281-9D6A-42CF-9EEB-45566A2FE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91316"/>
              </p:ext>
            </p:extLst>
          </p:nvPr>
        </p:nvGraphicFramePr>
        <p:xfrm>
          <a:off x="128337" y="1865491"/>
          <a:ext cx="11875358" cy="3200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9488">
                  <a:extLst>
                    <a:ext uri="{9D8B030D-6E8A-4147-A177-3AD203B41FA5}">
                      <a16:colId xmlns:a16="http://schemas.microsoft.com/office/drawing/2014/main" val="1753381303"/>
                    </a:ext>
                  </a:extLst>
                </a:gridCol>
                <a:gridCol w="5328237">
                  <a:extLst>
                    <a:ext uri="{9D8B030D-6E8A-4147-A177-3AD203B41FA5}">
                      <a16:colId xmlns:a16="http://schemas.microsoft.com/office/drawing/2014/main" val="2151061915"/>
                    </a:ext>
                  </a:extLst>
                </a:gridCol>
                <a:gridCol w="1328011">
                  <a:extLst>
                    <a:ext uri="{9D8B030D-6E8A-4147-A177-3AD203B41FA5}">
                      <a16:colId xmlns:a16="http://schemas.microsoft.com/office/drawing/2014/main" val="1877828708"/>
                    </a:ext>
                  </a:extLst>
                </a:gridCol>
                <a:gridCol w="2109622">
                  <a:extLst>
                    <a:ext uri="{9D8B030D-6E8A-4147-A177-3AD203B41FA5}">
                      <a16:colId xmlns:a16="http://schemas.microsoft.com/office/drawing/2014/main" val="2073889394"/>
                    </a:ext>
                  </a:extLst>
                </a:gridCol>
              </a:tblGrid>
              <a:tr h="198121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 "/>
                        </a:rPr>
                        <a:t>Colegio Mayor De Antioquia. Instituto Tecnológico Metropolitano - ITM. Institución Universitaria Pascual Bravo. Agencia Para La Educación Superior -Sapiencia.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2524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$ 4.515.330.764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7259276"/>
                  </a:ext>
                </a:extLst>
              </a:tr>
              <a:tr h="110067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 cultura ambiental, adecuación y conservación de zonas verdes y senderos ecológicos de la comuna 8-Villa Hermosa.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2324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$ 1.035.620.218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64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769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9 – BUENOS AIRES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$13.115.913.017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980.655.262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10">
            <a:extLst>
              <a:ext uri="{FF2B5EF4-FFF2-40B4-BE49-F238E27FC236}">
                <a16:creationId xmlns:a16="http://schemas.microsoft.com/office/drawing/2014/main" id="{8667EB81-C53A-46E5-9E6B-49DD30E1A02D}"/>
              </a:ext>
            </a:extLst>
          </p:cNvPr>
          <p:cNvGrpSpPr/>
          <p:nvPr/>
        </p:nvGrpSpPr>
        <p:grpSpPr>
          <a:xfrm>
            <a:off x="819150" y="2104198"/>
            <a:ext cx="5198745" cy="4351655"/>
            <a:chOff x="806005" y="2104526"/>
            <a:chExt cx="5198745" cy="4351655"/>
          </a:xfrm>
        </p:grpSpPr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E02352AC-88F1-42C0-9EE7-278C40F83ED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005" y="2512885"/>
              <a:ext cx="5198745" cy="3942968"/>
            </a:xfrm>
            <a:prstGeom prst="rect">
              <a:avLst/>
            </a:prstGeom>
          </p:spPr>
        </p:pic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5430F382-F52D-429F-AF30-D10025A095D2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E40668D1-0009-4FD1-9718-CED52C5EF5FB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A0F32540-BD44-42D7-8CBA-AFBF3F680A9A}"/>
                </a:ext>
              </a:extLst>
            </p:cNvPr>
            <p:cNvSpPr/>
            <p:nvPr/>
          </p:nvSpPr>
          <p:spPr>
            <a:xfrm>
              <a:off x="281330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4F52C32C-C043-4A00-BEB8-07149EA971FE}"/>
              </a:ext>
            </a:extLst>
          </p:cNvPr>
          <p:cNvSpPr txBox="1"/>
          <p:nvPr/>
        </p:nvSpPr>
        <p:spPr>
          <a:xfrm>
            <a:off x="1755394" y="3593414"/>
            <a:ext cx="11842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240" dirty="0">
                <a:solidFill>
                  <a:srgbClr val="666666"/>
                </a:solidFill>
                <a:latin typeface="Poppins "/>
                <a:cs typeface="Tahoma"/>
              </a:rPr>
              <a:t>9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A7FE5F4F-994B-4591-9064-B6482938C16D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2.998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51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9 – BUENAS AIRES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DE9000A-0A88-4F34-AFDC-5ED82D6BD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18461"/>
              </p:ext>
            </p:extLst>
          </p:nvPr>
        </p:nvGraphicFramePr>
        <p:xfrm>
          <a:off x="208547" y="1876424"/>
          <a:ext cx="11795148" cy="4721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1">
                  <a:extLst>
                    <a:ext uri="{9D8B030D-6E8A-4147-A177-3AD203B41FA5}">
                      <a16:colId xmlns:a16="http://schemas.microsoft.com/office/drawing/2014/main" val="3030805089"/>
                    </a:ext>
                  </a:extLst>
                </a:gridCol>
                <a:gridCol w="5277853">
                  <a:extLst>
                    <a:ext uri="{9D8B030D-6E8A-4147-A177-3AD203B41FA5}">
                      <a16:colId xmlns:a16="http://schemas.microsoft.com/office/drawing/2014/main" val="1597930250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3466398697"/>
                    </a:ext>
                  </a:extLst>
                </a:gridCol>
                <a:gridCol w="2057590">
                  <a:extLst>
                    <a:ext uri="{9D8B030D-6E8A-4147-A177-3AD203B41FA5}">
                      <a16:colId xmlns:a16="http://schemas.microsoft.com/office/drawing/2014/main" val="2208241028"/>
                    </a:ext>
                  </a:extLst>
                </a:gridCol>
              </a:tblGrid>
              <a:tr h="95715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- Inder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2689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$ 2.657.165.500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8323300"/>
                  </a:ext>
                </a:extLst>
              </a:tr>
              <a:tr h="95715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Prevención de la enfermedad y promoción de la salud en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2464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$ 680.187.335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6965384"/>
                  </a:ext>
                </a:extLst>
              </a:tr>
              <a:tr h="153144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 "/>
                        </a:rPr>
                        <a:t>Colegio Mayor De Antioquia. Instituto Tecnológico Metropolitano - ITM. Institución Universitaria Pascual Bravo. Agencia Para la Educación Superior -Sapiencia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2460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$ 3.951.147.255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1900559"/>
                  </a:ext>
                </a:extLst>
              </a:tr>
              <a:tr h="127620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de adulto mayor e implementación de estrategias en seguridad alimentaria en la comuna 9-Buenos Aires.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2429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$ 2.336.155.890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0509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91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9 – BUENAS AIRES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8C034F-E375-4C2C-BECB-CF2D46F7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294326"/>
              </p:ext>
            </p:extLst>
          </p:nvPr>
        </p:nvGraphicFramePr>
        <p:xfrm>
          <a:off x="144378" y="1876425"/>
          <a:ext cx="11859316" cy="3967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6338">
                  <a:extLst>
                    <a:ext uri="{9D8B030D-6E8A-4147-A177-3AD203B41FA5}">
                      <a16:colId xmlns:a16="http://schemas.microsoft.com/office/drawing/2014/main" val="942471476"/>
                    </a:ext>
                  </a:extLst>
                </a:gridCol>
                <a:gridCol w="5229726">
                  <a:extLst>
                    <a:ext uri="{9D8B030D-6E8A-4147-A177-3AD203B41FA5}">
                      <a16:colId xmlns:a16="http://schemas.microsoft.com/office/drawing/2014/main" val="2228309871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2029022757"/>
                    </a:ext>
                  </a:extLst>
                </a:gridCol>
                <a:gridCol w="2089673">
                  <a:extLst>
                    <a:ext uri="{9D8B030D-6E8A-4147-A177-3AD203B41FA5}">
                      <a16:colId xmlns:a16="http://schemas.microsoft.com/office/drawing/2014/main" val="3175974680"/>
                    </a:ext>
                  </a:extLst>
                </a:gridCol>
              </a:tblGrid>
              <a:tr h="91288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2395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$ 120.000.000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9495669"/>
                  </a:ext>
                </a:extLst>
              </a:tr>
              <a:tr h="61444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 cultura ambiental y de los recicladores en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2316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$ 499.778.164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7794657"/>
                  </a:ext>
                </a:extLst>
              </a:tr>
              <a:tr h="61444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procesos artísticos y culturales de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2240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$ 487.500.000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4307550"/>
                  </a:ext>
                </a:extLst>
              </a:tr>
              <a:tr h="91288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en la construcción de una cultura en derechos humanos, paz y reconciliación en la comuna 9-Buenos Aires.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2090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$ 114.306.000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2804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892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9 – BUENAS AIRES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44BE6EB-C867-400D-8854-9FCE0131A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153127"/>
              </p:ext>
            </p:extLst>
          </p:nvPr>
        </p:nvGraphicFramePr>
        <p:xfrm>
          <a:off x="208547" y="1876426"/>
          <a:ext cx="11795148" cy="2532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9">
                  <a:extLst>
                    <a:ext uri="{9D8B030D-6E8A-4147-A177-3AD203B41FA5}">
                      <a16:colId xmlns:a16="http://schemas.microsoft.com/office/drawing/2014/main" val="3568380764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2852690568"/>
                    </a:ext>
                  </a:extLst>
                </a:gridCol>
                <a:gridCol w="1315452">
                  <a:extLst>
                    <a:ext uri="{9D8B030D-6E8A-4147-A177-3AD203B41FA5}">
                      <a16:colId xmlns:a16="http://schemas.microsoft.com/office/drawing/2014/main" val="3747892541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1834583705"/>
                    </a:ext>
                  </a:extLst>
                </a:gridCol>
              </a:tblGrid>
              <a:tr h="144562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las organizaciones sociales, juntas de acción comunal, Junta Administradora Local e instancias de participación ciudadana para el desarrollo local de la comuna 9-Buenos Aires.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2075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$ 1.023.665.237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1722860"/>
                  </a:ext>
                </a:extLst>
              </a:tr>
              <a:tr h="70376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Comunicaciones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procesos y medios comunitarios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1999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$ 265.352.374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390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436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10 – LA CANDELARIA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$9.385.338.901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578.295.620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10">
            <a:extLst>
              <a:ext uri="{FF2B5EF4-FFF2-40B4-BE49-F238E27FC236}">
                <a16:creationId xmlns:a16="http://schemas.microsoft.com/office/drawing/2014/main" id="{3619F71B-3C34-4426-BBAA-2F693D4FE163}"/>
              </a:ext>
            </a:extLst>
          </p:cNvPr>
          <p:cNvGrpSpPr/>
          <p:nvPr/>
        </p:nvGrpSpPr>
        <p:grpSpPr>
          <a:xfrm>
            <a:off x="1268985" y="2059610"/>
            <a:ext cx="4386580" cy="4560570"/>
            <a:chOff x="1275397" y="2104526"/>
            <a:chExt cx="4386580" cy="4560570"/>
          </a:xfrm>
        </p:grpSpPr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5E506DB4-FCB1-42B6-A8A4-C20DA0B3852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5397" y="2192845"/>
              <a:ext cx="2906649" cy="4471796"/>
            </a:xfrm>
            <a:prstGeom prst="rect">
              <a:avLst/>
            </a:prstGeom>
          </p:spPr>
        </p:pic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1A787379-75BF-4A26-9F91-A76AA3E40470}"/>
                </a:ext>
              </a:extLst>
            </p:cNvPr>
            <p:cNvSpPr/>
            <p:nvPr/>
          </p:nvSpPr>
          <p:spPr>
            <a:xfrm>
              <a:off x="2980944" y="2109216"/>
              <a:ext cx="2676525" cy="883919"/>
            </a:xfrm>
            <a:custGeom>
              <a:avLst/>
              <a:gdLst/>
              <a:ahLst/>
              <a:cxnLst/>
              <a:rect l="l" t="t" r="r" b="b"/>
              <a:pathLst>
                <a:path w="2676525" h="883919">
                  <a:moveTo>
                    <a:pt x="0" y="883920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7B994D54-F619-4426-8430-AAABFEC12CFA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7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>
              <a:extLst>
                <a:ext uri="{FF2B5EF4-FFF2-40B4-BE49-F238E27FC236}">
                  <a16:creationId xmlns:a16="http://schemas.microsoft.com/office/drawing/2014/main" id="{28A9E5AA-C6F3-4F19-84E3-AEC416F26494}"/>
                </a:ext>
              </a:extLst>
            </p:cNvPr>
            <p:cNvSpPr/>
            <p:nvPr/>
          </p:nvSpPr>
          <p:spPr>
            <a:xfrm>
              <a:off x="2813304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19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7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6E7692C3-B1FA-4B80-9D38-1877334CAD58}"/>
              </a:ext>
            </a:extLst>
          </p:cNvPr>
          <p:cNvSpPr txBox="1"/>
          <p:nvPr/>
        </p:nvSpPr>
        <p:spPr>
          <a:xfrm>
            <a:off x="1755394" y="3593414"/>
            <a:ext cx="15379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640" dirty="0">
                <a:solidFill>
                  <a:srgbClr val="666666"/>
                </a:solidFill>
                <a:latin typeface="Poppins "/>
                <a:cs typeface="Tahoma"/>
              </a:rPr>
              <a:t>10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9BF0C350-0BB4-49D1-8D8D-2ACDFBF83AE2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2.544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26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10 – LA CANDELARIA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B5149CE-5830-4A29-9DE9-C57700AE8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47890"/>
              </p:ext>
            </p:extLst>
          </p:nvPr>
        </p:nvGraphicFramePr>
        <p:xfrm>
          <a:off x="195414" y="1872509"/>
          <a:ext cx="11808279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9260">
                  <a:extLst>
                    <a:ext uri="{9D8B030D-6E8A-4147-A177-3AD203B41FA5}">
                      <a16:colId xmlns:a16="http://schemas.microsoft.com/office/drawing/2014/main" val="4233151029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1220853176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1271816666"/>
                    </a:ext>
                  </a:extLst>
                </a:gridCol>
                <a:gridCol w="2073630">
                  <a:extLst>
                    <a:ext uri="{9D8B030D-6E8A-4147-A177-3AD203B41FA5}">
                      <a16:colId xmlns:a16="http://schemas.microsoft.com/office/drawing/2014/main" val="1064143407"/>
                    </a:ext>
                  </a:extLst>
                </a:gridCol>
              </a:tblGrid>
              <a:tr h="55273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Instituto de Deportes y Recreación de Medellín -Inder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2071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$ 230.000.000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707699"/>
                  </a:ext>
                </a:extLst>
              </a:tr>
              <a:tr h="55273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Asistencia social a la población adultos mayores en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1882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$ 568.413.293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8943977"/>
                  </a:ext>
                </a:extLst>
              </a:tr>
              <a:tr h="55273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Implementación de estrategias en seguridad alimentaria en la comuna 10-La Candelaria.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1818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$ 1.369.151.175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8411868"/>
                  </a:ext>
                </a:extLst>
              </a:tr>
              <a:tr h="55273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Prevención de la enfermedad y promoción de la salud en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1799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$ 518.540.100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877423"/>
                  </a:ext>
                </a:extLst>
              </a:tr>
              <a:tr h="55273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iniciativas, procesos artísticos y culturales de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1567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$ 1.268.000.000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022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616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10 – LA CANDELARIA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1E840D6-358B-4E62-85A9-DC43D688F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863898"/>
              </p:ext>
            </p:extLst>
          </p:nvPr>
        </p:nvGraphicFramePr>
        <p:xfrm>
          <a:off x="144379" y="1876425"/>
          <a:ext cx="11859314" cy="466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5">
                  <a:extLst>
                    <a:ext uri="{9D8B030D-6E8A-4147-A177-3AD203B41FA5}">
                      <a16:colId xmlns:a16="http://schemas.microsoft.com/office/drawing/2014/main" val="2383929813"/>
                    </a:ext>
                  </a:extLst>
                </a:gridCol>
                <a:gridCol w="5293894">
                  <a:extLst>
                    <a:ext uri="{9D8B030D-6E8A-4147-A177-3AD203B41FA5}">
                      <a16:colId xmlns:a16="http://schemas.microsoft.com/office/drawing/2014/main" val="4125466883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4146611316"/>
                    </a:ext>
                  </a:extLst>
                </a:gridCol>
                <a:gridCol w="2105714">
                  <a:extLst>
                    <a:ext uri="{9D8B030D-6E8A-4147-A177-3AD203B41FA5}">
                      <a16:colId xmlns:a16="http://schemas.microsoft.com/office/drawing/2014/main" val="300385264"/>
                    </a:ext>
                  </a:extLst>
                </a:gridCol>
              </a:tblGrid>
              <a:tr h="9810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 "/>
                        </a:rPr>
                        <a:t>Fortalecimiento de las instancias de participación ciudadana para el desarrollo local, a las organizaciones sociales, RID 10, juntas de acción comunal y Junta Administradora Local, así como consolidar las escuelas de formación en la comuna 10-La Candelaria.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1543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$ 663.272.604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843194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Protección del patrimonio material e inmaterial de la comuna 10-La Candelaria.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1345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$ 246.000.000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052954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 cultura ambiental en la comuna 10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1305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$ 314.533.196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51531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Comunicaciones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y articulación de los medios y procesos de comunicaciones existentes en la comuna 10–La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1287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$ 378.521.797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001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440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10 – LA CANDELARIA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594D210-C3CB-4FF8-8A2A-2F2D3AD4D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89418"/>
              </p:ext>
            </p:extLst>
          </p:nvPr>
        </p:nvGraphicFramePr>
        <p:xfrm>
          <a:off x="304800" y="2055667"/>
          <a:ext cx="11698894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5916">
                  <a:extLst>
                    <a:ext uri="{9D8B030D-6E8A-4147-A177-3AD203B41FA5}">
                      <a16:colId xmlns:a16="http://schemas.microsoft.com/office/drawing/2014/main" val="4097039185"/>
                    </a:ext>
                  </a:extLst>
                </a:gridCol>
                <a:gridCol w="5268826">
                  <a:extLst>
                    <a:ext uri="{9D8B030D-6E8A-4147-A177-3AD203B41FA5}">
                      <a16:colId xmlns:a16="http://schemas.microsoft.com/office/drawing/2014/main" val="2488418299"/>
                    </a:ext>
                  </a:extLst>
                </a:gridCol>
                <a:gridCol w="1340521">
                  <a:extLst>
                    <a:ext uri="{9D8B030D-6E8A-4147-A177-3AD203B41FA5}">
                      <a16:colId xmlns:a16="http://schemas.microsoft.com/office/drawing/2014/main" val="3039658714"/>
                    </a:ext>
                  </a:extLst>
                </a:gridCol>
                <a:gridCol w="2073631">
                  <a:extLst>
                    <a:ext uri="{9D8B030D-6E8A-4147-A177-3AD203B41FA5}">
                      <a16:colId xmlns:a16="http://schemas.microsoft.com/office/drawing/2014/main" val="1256406658"/>
                    </a:ext>
                  </a:extLst>
                </a:gridCol>
              </a:tblGrid>
              <a:tr h="479759">
                <a:tc>
                  <a:txBody>
                    <a:bodyPr/>
                    <a:lstStyle/>
                    <a:p>
                      <a:pPr algn="l" fontAlgn="b"/>
                      <a:r>
                        <a:rPr lang="es-MX" dirty="0"/>
                        <a:t>Colegio mayor de Antioquia. Instituto Tecnológico Metropolitano -ITM. Institución Universitaria Pascual Bravo. Agencia para la Educación Superior -SAPIENCIA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- Sapiencia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1278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$ 1.621.611.382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64339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Educación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y continuidad de la educación complementaria de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1198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$ 450.000.000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7305709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Servicio psicosocial individual y familiar para adultos mayores y sus familias en la comuna 10 - 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1181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$ 118.888.603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842549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Seguridad y Convivencia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 convivencia familiar en la comuna 10-La Candelaria.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1074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$ 350.000.000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4330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21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-1" y="-10579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819150" y="1848805"/>
            <a:ext cx="4765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Participación por sexo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201D4A2E-4425-43FD-9AC2-AC524E2DC493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6FF5467-8AEE-4C8E-BEA4-319118FC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101"/>
          <a:stretch/>
        </p:blipFill>
        <p:spPr>
          <a:xfrm flipH="1">
            <a:off x="8447722" y="985870"/>
            <a:ext cx="4351610" cy="55739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F84EE6-B34B-43D5-AAD3-9DB50972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2E8908-442F-41FF-A20A-9A8F39D65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9BD3E2F-0ED6-4990-8BBA-CECCB846E6EC}"/>
              </a:ext>
            </a:extLst>
          </p:cNvPr>
          <p:cNvSpPr/>
          <p:nvPr/>
        </p:nvSpPr>
        <p:spPr>
          <a:xfrm>
            <a:off x="1128848" y="3027764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D529FC5F-A02D-4B2F-B5AC-DF5E4E8BF4B1}"/>
              </a:ext>
            </a:extLst>
          </p:cNvPr>
          <p:cNvSpPr/>
          <p:nvPr/>
        </p:nvSpPr>
        <p:spPr>
          <a:xfrm>
            <a:off x="1128848" y="4331153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B2A638A-5ECD-4284-AF0A-44E340D2479A}"/>
              </a:ext>
            </a:extLst>
          </p:cNvPr>
          <p:cNvSpPr/>
          <p:nvPr/>
        </p:nvSpPr>
        <p:spPr>
          <a:xfrm>
            <a:off x="1128848" y="5554611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1BFE626-8314-4681-9443-B38A5185017F}"/>
              </a:ext>
            </a:extLst>
          </p:cNvPr>
          <p:cNvSpPr txBox="1"/>
          <p:nvPr/>
        </p:nvSpPr>
        <p:spPr>
          <a:xfrm>
            <a:off x="5681093" y="1848805"/>
            <a:ext cx="5122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Participación por rango de edad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ECF99507-1639-4DE4-879E-84D8C14502A4}"/>
              </a:ext>
            </a:extLst>
          </p:cNvPr>
          <p:cNvSpPr/>
          <p:nvPr/>
        </p:nvSpPr>
        <p:spPr>
          <a:xfrm>
            <a:off x="473508" y="4470084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1C2DFBB1-AFB2-4EDE-B6C9-FE32C9B4C17E}"/>
              </a:ext>
            </a:extLst>
          </p:cNvPr>
          <p:cNvSpPr/>
          <p:nvPr/>
        </p:nvSpPr>
        <p:spPr>
          <a:xfrm>
            <a:off x="473508" y="5693542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9AE51A89-A409-49F6-8F99-AF49C4CCF799}"/>
              </a:ext>
            </a:extLst>
          </p:cNvPr>
          <p:cNvSpPr/>
          <p:nvPr/>
        </p:nvSpPr>
        <p:spPr>
          <a:xfrm>
            <a:off x="5765476" y="3071256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00E737DD-0A5B-40BF-BE23-BB31F15DEAE3}"/>
              </a:ext>
            </a:extLst>
          </p:cNvPr>
          <p:cNvSpPr/>
          <p:nvPr/>
        </p:nvSpPr>
        <p:spPr>
          <a:xfrm>
            <a:off x="5765476" y="4374645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35AAFDCC-27CD-4789-8C49-79DF1E418233}"/>
              </a:ext>
            </a:extLst>
          </p:cNvPr>
          <p:cNvSpPr/>
          <p:nvPr/>
        </p:nvSpPr>
        <p:spPr>
          <a:xfrm>
            <a:off x="5765476" y="5598103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2308FA5D-F929-4F24-96FC-4A1E00592565}"/>
              </a:ext>
            </a:extLst>
          </p:cNvPr>
          <p:cNvSpPr/>
          <p:nvPr/>
        </p:nvSpPr>
        <p:spPr>
          <a:xfrm>
            <a:off x="5110136" y="4513576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D6991389-9110-4D9B-AE8E-CA9BEA4AC927}"/>
              </a:ext>
            </a:extLst>
          </p:cNvPr>
          <p:cNvSpPr/>
          <p:nvPr/>
        </p:nvSpPr>
        <p:spPr>
          <a:xfrm>
            <a:off x="5110136" y="5737034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86317F-7659-4419-8D21-C0D3DB01BB13}"/>
              </a:ext>
            </a:extLst>
          </p:cNvPr>
          <p:cNvSpPr txBox="1"/>
          <p:nvPr/>
        </p:nvSpPr>
        <p:spPr>
          <a:xfrm>
            <a:off x="1846318" y="3115675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73.878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FD069F-9213-46C6-90A9-EF312F7060C2}"/>
              </a:ext>
            </a:extLst>
          </p:cNvPr>
          <p:cNvSpPr txBox="1"/>
          <p:nvPr/>
        </p:nvSpPr>
        <p:spPr>
          <a:xfrm>
            <a:off x="1815892" y="4424410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57.883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4BB93D5-58FE-4CF9-A8F2-393C3F6139D7}"/>
              </a:ext>
            </a:extLst>
          </p:cNvPr>
          <p:cNvSpPr txBox="1"/>
          <p:nvPr/>
        </p:nvSpPr>
        <p:spPr>
          <a:xfrm>
            <a:off x="1834943" y="5647868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8.468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B1EBFC6-5D01-4F72-9574-CCCBC678F7D3}"/>
              </a:ext>
            </a:extLst>
          </p:cNvPr>
          <p:cNvSpPr txBox="1"/>
          <p:nvPr/>
        </p:nvSpPr>
        <p:spPr>
          <a:xfrm>
            <a:off x="6489127" y="3141439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50.828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011718F-1D20-4D0F-B554-141C5DF81313}"/>
              </a:ext>
            </a:extLst>
          </p:cNvPr>
          <p:cNvSpPr txBox="1"/>
          <p:nvPr/>
        </p:nvSpPr>
        <p:spPr>
          <a:xfrm>
            <a:off x="6458701" y="4450174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48.994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307AB55-F6F1-484A-B41D-90330B428372}"/>
              </a:ext>
            </a:extLst>
          </p:cNvPr>
          <p:cNvSpPr txBox="1"/>
          <p:nvPr/>
        </p:nvSpPr>
        <p:spPr>
          <a:xfrm>
            <a:off x="6477752" y="5673632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40.407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EE5D7D7-3A09-42D6-B73F-00A8C75578C5}"/>
              </a:ext>
            </a:extLst>
          </p:cNvPr>
          <p:cNvSpPr txBox="1"/>
          <p:nvPr/>
        </p:nvSpPr>
        <p:spPr>
          <a:xfrm>
            <a:off x="5120179" y="4551824"/>
            <a:ext cx="125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Poppins Black" panose="00000A00000000000000" pitchFamily="2" charset="0"/>
                <a:cs typeface="Poppins Black" panose="00000A00000000000000" pitchFamily="2" charset="0"/>
              </a:rPr>
              <a:t>Adultos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F31ED3A-FD8F-455E-B122-34FFE1BF1841}"/>
              </a:ext>
            </a:extLst>
          </p:cNvPr>
          <p:cNvSpPr txBox="1"/>
          <p:nvPr/>
        </p:nvSpPr>
        <p:spPr>
          <a:xfrm>
            <a:off x="5184837" y="5721060"/>
            <a:ext cx="125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Poppins Black" panose="00000A00000000000000" pitchFamily="2" charset="0"/>
                <a:cs typeface="Poppins Black" panose="00000A00000000000000" pitchFamily="2" charset="0"/>
              </a:rPr>
              <a:t>Personas mayores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BB1C51E-55F6-436E-BC49-55D40212FBDC}"/>
              </a:ext>
            </a:extLst>
          </p:cNvPr>
          <p:cNvSpPr txBox="1"/>
          <p:nvPr/>
        </p:nvSpPr>
        <p:spPr>
          <a:xfrm>
            <a:off x="2701679" y="239436"/>
            <a:ext cx="68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Cifras generales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D162E818-6AE2-49B9-94D6-386CCAC3138E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2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1D8AE778-A59C-41CC-A047-C0B5BB397376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3BB06F0-A93C-4A54-BA24-973044BFC76F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D7557442-B210-4524-8F1A-A67E050C4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85" y="4166714"/>
            <a:ext cx="972000" cy="972000"/>
          </a:xfrm>
          <a:prstGeom prst="rect">
            <a:avLst/>
          </a:prstGeom>
        </p:spPr>
      </p:pic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3B4C9CC9-1C7D-4907-BDD3-A5D88122417A}"/>
              </a:ext>
            </a:extLst>
          </p:cNvPr>
          <p:cNvSpPr/>
          <p:nvPr/>
        </p:nvSpPr>
        <p:spPr>
          <a:xfrm>
            <a:off x="470569" y="3194670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4B4877FD-8078-4B5E-AE57-0E1CBAC33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03" y="2855782"/>
            <a:ext cx="960583" cy="960583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BF8543F7-F969-4708-981F-31B5A589B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22" y="5380012"/>
            <a:ext cx="936000" cy="936000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920F0E95-6778-4F07-95CF-B06AA96C43F3}"/>
              </a:ext>
            </a:extLst>
          </p:cNvPr>
          <p:cNvSpPr txBox="1"/>
          <p:nvPr/>
        </p:nvSpPr>
        <p:spPr>
          <a:xfrm>
            <a:off x="2140774" y="6416776"/>
            <a:ext cx="658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Poppins" panose="00000500000000000000" pitchFamily="2" charset="0"/>
                <a:cs typeface="Poppins" panose="00000500000000000000" pitchFamily="2" charset="0"/>
              </a:rPr>
              <a:t>Cifras con base en los registros realizado.  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EA93A9DB-3450-4A2B-A4FF-B226638E7696}"/>
              </a:ext>
            </a:extLst>
          </p:cNvPr>
          <p:cNvSpPr/>
          <p:nvPr/>
        </p:nvSpPr>
        <p:spPr>
          <a:xfrm>
            <a:off x="5110136" y="3210187"/>
            <a:ext cx="1260000" cy="468000"/>
          </a:xfrm>
          <a:prstGeom prst="roundRect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7CE4652-18B7-407E-864D-462BEA9B8128}"/>
              </a:ext>
            </a:extLst>
          </p:cNvPr>
          <p:cNvSpPr txBox="1"/>
          <p:nvPr/>
        </p:nvSpPr>
        <p:spPr>
          <a:xfrm>
            <a:off x="5151727" y="3249947"/>
            <a:ext cx="125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Poppins Black" panose="00000A00000000000000" pitchFamily="2" charset="0"/>
                <a:cs typeface="Poppins Black" panose="00000A00000000000000" pitchFamily="2" charset="0"/>
              </a:rPr>
              <a:t>Jóvenes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178A06-7C07-48FD-8703-94BB857C8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4925" y="2873528"/>
            <a:ext cx="972000" cy="972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D9594F2-A136-49C3-A73D-D5F41C40D7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1811" y="4279302"/>
            <a:ext cx="972000" cy="972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AB3B4A-5608-4FC2-8AC1-13948C946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811" y="5351858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10 – LA CANDELARIA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39C162C-5B0F-4E0E-AB61-054FBF55A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956821"/>
              </p:ext>
            </p:extLst>
          </p:nvPr>
        </p:nvGraphicFramePr>
        <p:xfrm>
          <a:off x="304800" y="1897951"/>
          <a:ext cx="11698895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5916">
                  <a:extLst>
                    <a:ext uri="{9D8B030D-6E8A-4147-A177-3AD203B41FA5}">
                      <a16:colId xmlns:a16="http://schemas.microsoft.com/office/drawing/2014/main" val="2971022527"/>
                    </a:ext>
                  </a:extLst>
                </a:gridCol>
                <a:gridCol w="5277852">
                  <a:extLst>
                    <a:ext uri="{9D8B030D-6E8A-4147-A177-3AD203B41FA5}">
                      <a16:colId xmlns:a16="http://schemas.microsoft.com/office/drawing/2014/main" val="1614728495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677251067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150105339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Desarrollo Económico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Desarrollo de capacidades empresariales que generen empleo en la comuna 10-La Candelaria.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986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$ 472.554.763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661063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la Juventud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los grupos y procesos juveniles de la comuna 10-La Candelaria.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965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$ 237.556.368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087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979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11 – LAURELES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$7.106.526.887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422.350.472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9">
            <a:extLst>
              <a:ext uri="{FF2B5EF4-FFF2-40B4-BE49-F238E27FC236}">
                <a16:creationId xmlns:a16="http://schemas.microsoft.com/office/drawing/2014/main" id="{9382AE09-57B8-49BC-A6F3-D058870943F0}"/>
              </a:ext>
            </a:extLst>
          </p:cNvPr>
          <p:cNvGrpSpPr/>
          <p:nvPr/>
        </p:nvGrpSpPr>
        <p:grpSpPr>
          <a:xfrm>
            <a:off x="242125" y="2104526"/>
            <a:ext cx="5642610" cy="4225290"/>
            <a:chOff x="242125" y="2104526"/>
            <a:chExt cx="5642610" cy="4225290"/>
          </a:xfrm>
        </p:grpSpPr>
        <p:pic>
          <p:nvPicPr>
            <p:cNvPr id="19" name="object 10">
              <a:extLst>
                <a:ext uri="{FF2B5EF4-FFF2-40B4-BE49-F238E27FC236}">
                  <a16:creationId xmlns:a16="http://schemas.microsoft.com/office/drawing/2014/main" id="{5F463DC1-02F5-41AF-B26C-C13B2D8DE3B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125" y="2176081"/>
              <a:ext cx="5252085" cy="4153280"/>
            </a:xfrm>
            <a:prstGeom prst="rect">
              <a:avLst/>
            </a:prstGeom>
          </p:spPr>
        </p:pic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A92119C1-51F7-42AE-85FE-543B73DDE28E}"/>
                </a:ext>
              </a:extLst>
            </p:cNvPr>
            <p:cNvSpPr/>
            <p:nvPr/>
          </p:nvSpPr>
          <p:spPr>
            <a:xfrm>
              <a:off x="3201923" y="2109216"/>
              <a:ext cx="2677795" cy="883919"/>
            </a:xfrm>
            <a:custGeom>
              <a:avLst/>
              <a:gdLst/>
              <a:ahLst/>
              <a:cxnLst/>
              <a:rect l="l" t="t" r="r" b="b"/>
              <a:pathLst>
                <a:path w="2677795" h="883919">
                  <a:moveTo>
                    <a:pt x="0" y="883920"/>
                  </a:moveTo>
                  <a:lnTo>
                    <a:pt x="0" y="0"/>
                  </a:lnTo>
                  <a:lnTo>
                    <a:pt x="2677667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82073A22-FBCE-4BE7-AB7C-EFEE8B83A1FD}"/>
                </a:ext>
              </a:extLst>
            </p:cNvPr>
            <p:cNvSpPr/>
            <p:nvPr/>
          </p:nvSpPr>
          <p:spPr>
            <a:xfrm>
              <a:off x="303428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9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3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9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2DBB924B-F1D9-48C5-895B-1AA4B30135F7}"/>
                </a:ext>
              </a:extLst>
            </p:cNvPr>
            <p:cNvSpPr/>
            <p:nvPr/>
          </p:nvSpPr>
          <p:spPr>
            <a:xfrm>
              <a:off x="3034283" y="2857500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9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9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3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9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4">
            <a:extLst>
              <a:ext uri="{FF2B5EF4-FFF2-40B4-BE49-F238E27FC236}">
                <a16:creationId xmlns:a16="http://schemas.microsoft.com/office/drawing/2014/main" id="{B7877F31-A91D-4DF5-BFCA-BA8DE603D4FE}"/>
              </a:ext>
            </a:extLst>
          </p:cNvPr>
          <p:cNvSpPr txBox="1"/>
          <p:nvPr/>
        </p:nvSpPr>
        <p:spPr>
          <a:xfrm>
            <a:off x="2954273" y="4406265"/>
            <a:ext cx="1730022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6000" b="1" spc="509" dirty="0">
                <a:solidFill>
                  <a:srgbClr val="666666"/>
                </a:solidFill>
                <a:latin typeface="Poppins "/>
                <a:cs typeface="Tahoma"/>
              </a:rPr>
              <a:t>C1</a:t>
            </a:r>
            <a:r>
              <a:rPr sz="6000" b="1" spc="-1430" dirty="0">
                <a:solidFill>
                  <a:srgbClr val="666666"/>
                </a:solidFill>
                <a:latin typeface="Poppins "/>
                <a:cs typeface="Tahoma"/>
              </a:rPr>
              <a:t>1</a:t>
            </a:r>
            <a:r>
              <a:rPr lang="es-CO" sz="6000" b="1" spc="-1430" dirty="0">
                <a:solidFill>
                  <a:srgbClr val="666666"/>
                </a:solidFill>
                <a:latin typeface="Poppins "/>
                <a:cs typeface="Tahoma"/>
              </a:rPr>
              <a:t>                          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B8DE0D6C-154A-477E-869C-ED2C2B282719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2.612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27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11 – LAURELES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2EC3675-5813-4749-99C8-541C5EA2D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06401"/>
              </p:ext>
            </p:extLst>
          </p:nvPr>
        </p:nvGraphicFramePr>
        <p:xfrm>
          <a:off x="128337" y="1921610"/>
          <a:ext cx="11875358" cy="4742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379">
                  <a:extLst>
                    <a:ext uri="{9D8B030D-6E8A-4147-A177-3AD203B41FA5}">
                      <a16:colId xmlns:a16="http://schemas.microsoft.com/office/drawing/2014/main" val="3896388864"/>
                    </a:ext>
                  </a:extLst>
                </a:gridCol>
                <a:gridCol w="5277852">
                  <a:extLst>
                    <a:ext uri="{9D8B030D-6E8A-4147-A177-3AD203B41FA5}">
                      <a16:colId xmlns:a16="http://schemas.microsoft.com/office/drawing/2014/main" val="2187424767"/>
                    </a:ext>
                  </a:extLst>
                </a:gridCol>
                <a:gridCol w="1315453">
                  <a:extLst>
                    <a:ext uri="{9D8B030D-6E8A-4147-A177-3AD203B41FA5}">
                      <a16:colId xmlns:a16="http://schemas.microsoft.com/office/drawing/2014/main" val="4011372812"/>
                    </a:ext>
                  </a:extLst>
                </a:gridCol>
                <a:gridCol w="2089674">
                  <a:extLst>
                    <a:ext uri="{9D8B030D-6E8A-4147-A177-3AD203B41FA5}">
                      <a16:colId xmlns:a16="http://schemas.microsoft.com/office/drawing/2014/main" val="196517212"/>
                    </a:ext>
                  </a:extLst>
                </a:gridCol>
              </a:tblGrid>
              <a:tr h="940731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de adulto mayor en la comuna 11-Laureles Estadio.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2132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$ 719.674.180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7241459"/>
                  </a:ext>
                </a:extLst>
              </a:tr>
              <a:tr h="1397656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 "/>
                        </a:rPr>
                        <a:t>Colegio Mayor De Antioquia. Instituto Tecnológico Metropolitano - ITM. Institución Universitaria Pascual Bravo. Agencia Para La Educación Superior -Sapiencia.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2132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$ 2.154.632.231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724755"/>
                  </a:ext>
                </a:extLst>
              </a:tr>
              <a:tr h="94073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Prevención de la enfermedad y promoción de la salud en la comuna 11-Laureles Estadio.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2131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$ 843.874.840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5824055"/>
                  </a:ext>
                </a:extLst>
              </a:tr>
              <a:tr h="139765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11-Laureles Estadio.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2096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$ 143.364.600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9875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038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11 – LAURELES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4130FC5-EE54-4639-920B-40B85B871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55371"/>
              </p:ext>
            </p:extLst>
          </p:nvPr>
        </p:nvGraphicFramePr>
        <p:xfrm>
          <a:off x="176464" y="1879455"/>
          <a:ext cx="11827232" cy="4946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6455">
                  <a:extLst>
                    <a:ext uri="{9D8B030D-6E8A-4147-A177-3AD203B41FA5}">
                      <a16:colId xmlns:a16="http://schemas.microsoft.com/office/drawing/2014/main" val="3563782779"/>
                    </a:ext>
                  </a:extLst>
                </a:gridCol>
                <a:gridCol w="5374076">
                  <a:extLst>
                    <a:ext uri="{9D8B030D-6E8A-4147-A177-3AD203B41FA5}">
                      <a16:colId xmlns:a16="http://schemas.microsoft.com/office/drawing/2014/main" val="3544517693"/>
                    </a:ext>
                  </a:extLst>
                </a:gridCol>
                <a:gridCol w="1367947">
                  <a:extLst>
                    <a:ext uri="{9D8B030D-6E8A-4147-A177-3AD203B41FA5}">
                      <a16:colId xmlns:a16="http://schemas.microsoft.com/office/drawing/2014/main" val="2807995573"/>
                    </a:ext>
                  </a:extLst>
                </a:gridCol>
                <a:gridCol w="2088754">
                  <a:extLst>
                    <a:ext uri="{9D8B030D-6E8A-4147-A177-3AD203B41FA5}">
                      <a16:colId xmlns:a16="http://schemas.microsoft.com/office/drawing/2014/main" val="4029724307"/>
                    </a:ext>
                  </a:extLst>
                </a:gridCol>
              </a:tblGrid>
              <a:tr h="86554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Implementación de estrategias en seguridad alimentaria en la comuna 11-Laureles Estadio.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2054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$ 348.300.000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9432108"/>
                  </a:ext>
                </a:extLst>
              </a:tr>
              <a:tr h="86554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los procesos artísticos, culturales y patrimoniales de la comuna 11-Laureles Estadio.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2034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$ 862.000.000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0430768"/>
                  </a:ext>
                </a:extLst>
              </a:tr>
              <a:tr h="67972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 cultura ambiental en la comuna 11-Laureles Estadio.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1982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$ 605.468.653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04627142"/>
                  </a:ext>
                </a:extLst>
              </a:tr>
              <a:tr h="86554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Educación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 Escuela Entorno Protector en la comuna 11-Laureles Estadio.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1961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$ 660.000.000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30561192"/>
                  </a:ext>
                </a:extLst>
              </a:tr>
              <a:tr h="144257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Formación de los escenarios de participación ciudadana, consolidación de </a:t>
                      </a:r>
                      <a:r>
                        <a:rPr lang="es-MX" sz="2000" u="none" strike="noStrike" dirty="0" err="1">
                          <a:effectLst/>
                          <a:latin typeface="Poppins "/>
                        </a:rPr>
                        <a:t>lasscuelas</a:t>
                      </a:r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 </a:t>
                      </a:r>
                      <a:r>
                        <a:rPr lang="es-MX" sz="2000" u="none" strike="noStrike" dirty="0" err="1">
                          <a:effectLst/>
                          <a:latin typeface="Poppins "/>
                        </a:rPr>
                        <a:t>dearticipacióny</a:t>
                      </a:r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 fortalecimiento de las organizaciones sociales de la comuna 11-Laureles Estadio.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1909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$ 346.861.911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068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225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12 – LA AMÉRICA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$9.147.256.009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158.948.675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9">
            <a:extLst>
              <a:ext uri="{FF2B5EF4-FFF2-40B4-BE49-F238E27FC236}">
                <a16:creationId xmlns:a16="http://schemas.microsoft.com/office/drawing/2014/main" id="{7C0CBA8C-1027-4AAD-A20A-C77BF8FB18E8}"/>
              </a:ext>
            </a:extLst>
          </p:cNvPr>
          <p:cNvGrpSpPr/>
          <p:nvPr/>
        </p:nvGrpSpPr>
        <p:grpSpPr>
          <a:xfrm>
            <a:off x="909637" y="1487233"/>
            <a:ext cx="5353050" cy="5151755"/>
            <a:chOff x="909637" y="1487233"/>
            <a:chExt cx="5353050" cy="5151755"/>
          </a:xfrm>
        </p:grpSpPr>
        <p:pic>
          <p:nvPicPr>
            <p:cNvPr id="24" name="object 10">
              <a:extLst>
                <a:ext uri="{FF2B5EF4-FFF2-40B4-BE49-F238E27FC236}">
                  <a16:creationId xmlns:a16="http://schemas.microsoft.com/office/drawing/2014/main" id="{0088CE50-1347-4391-B4D7-307527139F6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637" y="1487233"/>
              <a:ext cx="3930777" cy="5151501"/>
            </a:xfrm>
            <a:prstGeom prst="rect">
              <a:avLst/>
            </a:prstGeom>
          </p:spPr>
        </p:pic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7F5A97C1-3EC0-44A6-A49D-014F62BD6128}"/>
                </a:ext>
              </a:extLst>
            </p:cNvPr>
            <p:cNvSpPr/>
            <p:nvPr/>
          </p:nvSpPr>
          <p:spPr>
            <a:xfrm>
              <a:off x="3581400" y="1716024"/>
              <a:ext cx="2676525" cy="882650"/>
            </a:xfrm>
            <a:custGeom>
              <a:avLst/>
              <a:gdLst/>
              <a:ahLst/>
              <a:cxnLst/>
              <a:rect l="l" t="t" r="r" b="b"/>
              <a:pathLst>
                <a:path w="2676525" h="882650">
                  <a:moveTo>
                    <a:pt x="0" y="882396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2294EAAA-7A2F-4780-A5F4-DB550DAC70CB}"/>
                </a:ext>
              </a:extLst>
            </p:cNvPr>
            <p:cNvSpPr/>
            <p:nvPr/>
          </p:nvSpPr>
          <p:spPr>
            <a:xfrm>
              <a:off x="3412235" y="2464308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3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C39CC77E-8A06-44BF-B0A9-9D05598C0D43}"/>
                </a:ext>
              </a:extLst>
            </p:cNvPr>
            <p:cNvSpPr/>
            <p:nvPr/>
          </p:nvSpPr>
          <p:spPr>
            <a:xfrm>
              <a:off x="3412235" y="2464308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3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4">
            <a:extLst>
              <a:ext uri="{FF2B5EF4-FFF2-40B4-BE49-F238E27FC236}">
                <a16:creationId xmlns:a16="http://schemas.microsoft.com/office/drawing/2014/main" id="{A1672A4C-5E3F-4CA5-87B4-5C3B425772E2}"/>
              </a:ext>
            </a:extLst>
          </p:cNvPr>
          <p:cNvSpPr txBox="1"/>
          <p:nvPr/>
        </p:nvSpPr>
        <p:spPr>
          <a:xfrm>
            <a:off x="2048382" y="4292041"/>
            <a:ext cx="14649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715" dirty="0">
                <a:solidFill>
                  <a:srgbClr val="666666"/>
                </a:solidFill>
                <a:latin typeface="Poppins "/>
                <a:cs typeface="Tahoma"/>
              </a:rPr>
              <a:t>1</a:t>
            </a:r>
            <a:r>
              <a:rPr lang="es-CO" sz="6000" b="1" spc="-715" dirty="0">
                <a:solidFill>
                  <a:srgbClr val="666666"/>
                </a:solidFill>
                <a:latin typeface="Poppins "/>
                <a:cs typeface="Tahoma"/>
              </a:rPr>
              <a:t>2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D5002FFD-98F1-4924-8E02-34157063C979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3.427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5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12 – LA AMÉRICA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91982"/>
              </p:ext>
            </p:extLst>
          </p:nvPr>
        </p:nvGraphicFramePr>
        <p:xfrm>
          <a:off x="-38107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0BC8B96-38A0-49D9-85CA-DE47FDF26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437149"/>
              </p:ext>
            </p:extLst>
          </p:nvPr>
        </p:nvGraphicFramePr>
        <p:xfrm>
          <a:off x="192505" y="1876425"/>
          <a:ext cx="11811190" cy="493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9">
                  <a:extLst>
                    <a:ext uri="{9D8B030D-6E8A-4147-A177-3AD203B41FA5}">
                      <a16:colId xmlns:a16="http://schemas.microsoft.com/office/drawing/2014/main" val="1364161957"/>
                    </a:ext>
                  </a:extLst>
                </a:gridCol>
                <a:gridCol w="5277852">
                  <a:extLst>
                    <a:ext uri="{9D8B030D-6E8A-4147-A177-3AD203B41FA5}">
                      <a16:colId xmlns:a16="http://schemas.microsoft.com/office/drawing/2014/main" val="3067454887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2400657906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3686757608"/>
                    </a:ext>
                  </a:extLst>
                </a:gridCol>
              </a:tblGrid>
              <a:tr h="624568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Instituto de Deportes y Recreación de Medellín -Inder.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del deporte, la recreación y la actividad física en la comuna 12-La América.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3024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$ 1.691.070.000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7696119"/>
                  </a:ext>
                </a:extLst>
              </a:tr>
              <a:tr h="123129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de las juntas de acción comunal, Asocomunal, Junta Administradora Local, Telecentros y las instancias de participación ciudadana para el desarrollo local en la comuna 12-La América.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2582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$ 1.003.886.131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1336255"/>
                  </a:ext>
                </a:extLst>
              </a:tr>
              <a:tr h="92793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Asistencia social a la población adulto mayor e implementación de estrategias en seguridad alimentaria en la comuna 12-La América.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2333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$ 799.436.295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826408"/>
                  </a:ext>
                </a:extLst>
              </a:tr>
              <a:tr h="927930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</a:rPr>
                        <a:t>Colegio mayor de Antioquia. Instituto Tecnológico Metropolitano -ITM. Institución Universitaria Pascual Bravo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Apoyo para el acceso y permanencia a la educación superior en las I. U. Colegio Mayor de Antioquia, ITM y Pascual Bravo.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2325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$ 2.474.605.321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5824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845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10121" y="14248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12 – LA AMÉRICA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008629"/>
              </p:ext>
            </p:extLst>
          </p:nvPr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DFDA4C9-7319-48F6-9AC4-5AD1D7818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9923"/>
              </p:ext>
            </p:extLst>
          </p:nvPr>
        </p:nvGraphicFramePr>
        <p:xfrm>
          <a:off x="208547" y="1879456"/>
          <a:ext cx="11875358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9">
                  <a:extLst>
                    <a:ext uri="{9D8B030D-6E8A-4147-A177-3AD203B41FA5}">
                      <a16:colId xmlns:a16="http://schemas.microsoft.com/office/drawing/2014/main" val="3924872379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3698083377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2593758066"/>
                    </a:ext>
                  </a:extLst>
                </a:gridCol>
                <a:gridCol w="2201968">
                  <a:extLst>
                    <a:ext uri="{9D8B030D-6E8A-4147-A177-3AD203B41FA5}">
                      <a16:colId xmlns:a16="http://schemas.microsoft.com/office/drawing/2014/main" val="255381802"/>
                    </a:ext>
                  </a:extLst>
                </a:gridCol>
              </a:tblGrid>
              <a:tr h="63318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Implementación de acciones de inclusión social para las personas con discapacidad, familiares y cuidadores de la comuna 12-La América.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2249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$ 164.859.000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2135549"/>
                  </a:ext>
                </a:extLst>
              </a:tr>
              <a:tr h="42618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Apoyo a las iniciativas artísticas y culturales de la comuna 12-La América.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2214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$ 1.146.500.000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2519134"/>
                  </a:ext>
                </a:extLst>
              </a:tr>
              <a:tr h="42618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Secretaría de Salud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Prevención de la enfermedad y promoción de la salud en la comuna 12 -La América.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2214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$ 1.008.831.985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197724"/>
                  </a:ext>
                </a:extLst>
              </a:tr>
              <a:tr h="63318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Fortalecimiento en la construcción de una cultura en derechos humanos, paz y reconciliación en la comuna 12-La América.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1353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$ 324.000.000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0693628"/>
                  </a:ext>
                </a:extLst>
              </a:tr>
              <a:tr h="42618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 "/>
                        </a:rPr>
                        <a:t>Fortalecimiento de la cultura ambiental en la comuna 12 - La América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 "/>
                        </a:rPr>
                        <a:t>1178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$ 180.643.704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9501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74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40105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12 – LA AMÉRICA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F4B1330-3A00-4DA2-8A93-6E1CA74E6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164242"/>
              </p:ext>
            </p:extLst>
          </p:nvPr>
        </p:nvGraphicFramePr>
        <p:xfrm>
          <a:off x="203435" y="1897951"/>
          <a:ext cx="11779105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1239">
                  <a:extLst>
                    <a:ext uri="{9D8B030D-6E8A-4147-A177-3AD203B41FA5}">
                      <a16:colId xmlns:a16="http://schemas.microsoft.com/office/drawing/2014/main" val="2844232129"/>
                    </a:ext>
                  </a:extLst>
                </a:gridCol>
                <a:gridCol w="5293894">
                  <a:extLst>
                    <a:ext uri="{9D8B030D-6E8A-4147-A177-3AD203B41FA5}">
                      <a16:colId xmlns:a16="http://schemas.microsoft.com/office/drawing/2014/main" val="3666993970"/>
                    </a:ext>
                  </a:extLst>
                </a:gridCol>
                <a:gridCol w="1315453">
                  <a:extLst>
                    <a:ext uri="{9D8B030D-6E8A-4147-A177-3AD203B41FA5}">
                      <a16:colId xmlns:a16="http://schemas.microsoft.com/office/drawing/2014/main" val="3704834606"/>
                    </a:ext>
                  </a:extLst>
                </a:gridCol>
                <a:gridCol w="2068519">
                  <a:extLst>
                    <a:ext uri="{9D8B030D-6E8A-4147-A177-3AD203B41FA5}">
                      <a16:colId xmlns:a16="http://schemas.microsoft.com/office/drawing/2014/main" val="2457355483"/>
                    </a:ext>
                  </a:extLst>
                </a:gridCol>
              </a:tblGrid>
              <a:tr h="98107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 "/>
                        </a:rPr>
                        <a:t>Servicio psicosocial por medio de grupos psicoformativos en la prevención del consumo de sustancias psicoactivas y violencia intrafamiliar contra niños, niñas y adolescentes, y apoyo psicosocial individual para los habitantes de la comuna 12-La América.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1060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 "/>
                        </a:rPr>
                        <a:t>$ 194.474.898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798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605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13 – SAN JAVIER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$15.613.434.059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839.073.898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9">
            <a:extLst>
              <a:ext uri="{FF2B5EF4-FFF2-40B4-BE49-F238E27FC236}">
                <a16:creationId xmlns:a16="http://schemas.microsoft.com/office/drawing/2014/main" id="{49D8E7E2-2059-4172-962B-5F3876818C74}"/>
              </a:ext>
            </a:extLst>
          </p:cNvPr>
          <p:cNvGrpSpPr/>
          <p:nvPr/>
        </p:nvGrpSpPr>
        <p:grpSpPr>
          <a:xfrm>
            <a:off x="1087945" y="1711334"/>
            <a:ext cx="5174615" cy="4674870"/>
            <a:chOff x="1087945" y="1711334"/>
            <a:chExt cx="5174615" cy="4674870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0F21CDF-8A44-4327-B3BA-0CD145DC39FC}"/>
                </a:ext>
              </a:extLst>
            </p:cNvPr>
            <p:cNvSpPr/>
            <p:nvPr/>
          </p:nvSpPr>
          <p:spPr>
            <a:xfrm>
              <a:off x="2432304" y="3451854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197" y="0"/>
                  </a:moveTo>
                  <a:lnTo>
                    <a:pt x="0" y="0"/>
                  </a:lnTo>
                  <a:lnTo>
                    <a:pt x="0" y="12197"/>
                  </a:lnTo>
                  <a:lnTo>
                    <a:pt x="12197" y="12197"/>
                  </a:lnTo>
                  <a:lnTo>
                    <a:pt x="12197" y="0"/>
                  </a:lnTo>
                  <a:close/>
                </a:path>
              </a:pathLst>
            </a:custGeom>
            <a:solidFill>
              <a:srgbClr val="FFD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4D884BE4-FCD2-46A7-AAC1-CA3FADC5C7D0}"/>
                </a:ext>
              </a:extLst>
            </p:cNvPr>
            <p:cNvSpPr/>
            <p:nvPr/>
          </p:nvSpPr>
          <p:spPr>
            <a:xfrm>
              <a:off x="2432304" y="3451854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7"/>
                  </a:moveTo>
                  <a:lnTo>
                    <a:pt x="12197" y="12197"/>
                  </a:lnTo>
                  <a:lnTo>
                    <a:pt x="12197" y="0"/>
                  </a:lnTo>
                  <a:lnTo>
                    <a:pt x="0" y="0"/>
                  </a:lnTo>
                  <a:lnTo>
                    <a:pt x="0" y="1219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7C2A6D9F-4414-4F5C-A295-CE8812AE64F0}"/>
                </a:ext>
              </a:extLst>
            </p:cNvPr>
            <p:cNvSpPr/>
            <p:nvPr/>
          </p:nvSpPr>
          <p:spPr>
            <a:xfrm>
              <a:off x="2444496" y="346405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192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12192" y="12191"/>
                  </a:lnTo>
                  <a:lnTo>
                    <a:pt x="12192" y="0"/>
                  </a:lnTo>
                  <a:close/>
                </a:path>
              </a:pathLst>
            </a:custGeom>
            <a:solidFill>
              <a:srgbClr val="FFD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3FCBBAF3-9A69-4AED-9AF4-6F3B90D5BE52}"/>
                </a:ext>
              </a:extLst>
            </p:cNvPr>
            <p:cNvSpPr/>
            <p:nvPr/>
          </p:nvSpPr>
          <p:spPr>
            <a:xfrm>
              <a:off x="2444496" y="346405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2" y="1219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D44DEB3C-CD6C-4FC4-A2E0-465C0C125997}"/>
                </a:ext>
              </a:extLst>
            </p:cNvPr>
            <p:cNvSpPr/>
            <p:nvPr/>
          </p:nvSpPr>
          <p:spPr>
            <a:xfrm>
              <a:off x="1092708" y="1872487"/>
              <a:ext cx="4784090" cy="4508500"/>
            </a:xfrm>
            <a:custGeom>
              <a:avLst/>
              <a:gdLst/>
              <a:ahLst/>
              <a:cxnLst/>
              <a:rect l="l" t="t" r="r" b="b"/>
              <a:pathLst>
                <a:path w="4784090" h="4508500">
                  <a:moveTo>
                    <a:pt x="1479677" y="4470400"/>
                  </a:moveTo>
                  <a:lnTo>
                    <a:pt x="1348867" y="4470400"/>
                  </a:lnTo>
                  <a:lnTo>
                    <a:pt x="1348867" y="4508500"/>
                  </a:lnTo>
                  <a:lnTo>
                    <a:pt x="1467739" y="4508500"/>
                  </a:lnTo>
                  <a:lnTo>
                    <a:pt x="1467739" y="4495800"/>
                  </a:lnTo>
                  <a:lnTo>
                    <a:pt x="1479677" y="4495800"/>
                  </a:lnTo>
                  <a:lnTo>
                    <a:pt x="1479677" y="4470400"/>
                  </a:lnTo>
                  <a:close/>
                </a:path>
                <a:path w="4784090" h="4508500">
                  <a:moveTo>
                    <a:pt x="1503425" y="4432300"/>
                  </a:moveTo>
                  <a:lnTo>
                    <a:pt x="1324991" y="4432300"/>
                  </a:lnTo>
                  <a:lnTo>
                    <a:pt x="1324991" y="4470400"/>
                  </a:lnTo>
                  <a:lnTo>
                    <a:pt x="1491487" y="4470400"/>
                  </a:lnTo>
                  <a:lnTo>
                    <a:pt x="1491487" y="4445000"/>
                  </a:lnTo>
                  <a:lnTo>
                    <a:pt x="1503425" y="4445000"/>
                  </a:lnTo>
                  <a:lnTo>
                    <a:pt x="1503425" y="4432300"/>
                  </a:lnTo>
                  <a:close/>
                </a:path>
                <a:path w="4784090" h="4508500">
                  <a:moveTo>
                    <a:pt x="1527174" y="4343400"/>
                  </a:moveTo>
                  <a:lnTo>
                    <a:pt x="1336929" y="4343400"/>
                  </a:lnTo>
                  <a:lnTo>
                    <a:pt x="1336929" y="4381500"/>
                  </a:lnTo>
                  <a:lnTo>
                    <a:pt x="1324991" y="4381500"/>
                  </a:lnTo>
                  <a:lnTo>
                    <a:pt x="1324991" y="4394200"/>
                  </a:lnTo>
                  <a:lnTo>
                    <a:pt x="1313180" y="4394200"/>
                  </a:lnTo>
                  <a:lnTo>
                    <a:pt x="1313180" y="4432300"/>
                  </a:lnTo>
                  <a:lnTo>
                    <a:pt x="1515364" y="4432300"/>
                  </a:lnTo>
                  <a:lnTo>
                    <a:pt x="1515364" y="4368800"/>
                  </a:lnTo>
                  <a:lnTo>
                    <a:pt x="1527174" y="4368800"/>
                  </a:lnTo>
                  <a:lnTo>
                    <a:pt x="1527174" y="4343400"/>
                  </a:lnTo>
                  <a:close/>
                </a:path>
                <a:path w="4784090" h="4508500">
                  <a:moveTo>
                    <a:pt x="1800733" y="4419600"/>
                  </a:moveTo>
                  <a:lnTo>
                    <a:pt x="1741297" y="4419600"/>
                  </a:lnTo>
                  <a:lnTo>
                    <a:pt x="1741297" y="4432300"/>
                  </a:lnTo>
                  <a:lnTo>
                    <a:pt x="1800733" y="4432300"/>
                  </a:lnTo>
                  <a:lnTo>
                    <a:pt x="1800733" y="4419600"/>
                  </a:lnTo>
                  <a:close/>
                </a:path>
                <a:path w="4784090" h="4508500">
                  <a:moveTo>
                    <a:pt x="1848358" y="4419600"/>
                  </a:moveTo>
                  <a:lnTo>
                    <a:pt x="1824609" y="4419600"/>
                  </a:lnTo>
                  <a:lnTo>
                    <a:pt x="1824609" y="4432300"/>
                  </a:lnTo>
                  <a:lnTo>
                    <a:pt x="1848358" y="4432300"/>
                  </a:lnTo>
                  <a:lnTo>
                    <a:pt x="1848358" y="4419600"/>
                  </a:lnTo>
                  <a:close/>
                </a:path>
                <a:path w="4784090" h="4508500">
                  <a:moveTo>
                    <a:pt x="1860168" y="4406900"/>
                  </a:moveTo>
                  <a:lnTo>
                    <a:pt x="1693672" y="4406900"/>
                  </a:lnTo>
                  <a:lnTo>
                    <a:pt x="1693672" y="4419600"/>
                  </a:lnTo>
                  <a:lnTo>
                    <a:pt x="1860168" y="4419600"/>
                  </a:lnTo>
                  <a:lnTo>
                    <a:pt x="1860168" y="4406900"/>
                  </a:lnTo>
                  <a:close/>
                </a:path>
                <a:path w="4784090" h="4508500">
                  <a:moveTo>
                    <a:pt x="1872106" y="4394200"/>
                  </a:moveTo>
                  <a:lnTo>
                    <a:pt x="1657985" y="4394200"/>
                  </a:lnTo>
                  <a:lnTo>
                    <a:pt x="1657985" y="4406900"/>
                  </a:lnTo>
                  <a:lnTo>
                    <a:pt x="1872106" y="4406900"/>
                  </a:lnTo>
                  <a:lnTo>
                    <a:pt x="1872106" y="4394200"/>
                  </a:lnTo>
                  <a:close/>
                </a:path>
                <a:path w="4784090" h="4508500">
                  <a:moveTo>
                    <a:pt x="1967229" y="4381500"/>
                  </a:moveTo>
                  <a:lnTo>
                    <a:pt x="1895855" y="4381500"/>
                  </a:lnTo>
                  <a:lnTo>
                    <a:pt x="1895855" y="4406900"/>
                  </a:lnTo>
                  <a:lnTo>
                    <a:pt x="1943480" y="4406900"/>
                  </a:lnTo>
                  <a:lnTo>
                    <a:pt x="1943480" y="4394200"/>
                  </a:lnTo>
                  <a:lnTo>
                    <a:pt x="1967229" y="4394200"/>
                  </a:lnTo>
                  <a:lnTo>
                    <a:pt x="1967229" y="4381500"/>
                  </a:lnTo>
                  <a:close/>
                </a:path>
                <a:path w="4784090" h="4508500">
                  <a:moveTo>
                    <a:pt x="1991105" y="4279900"/>
                  </a:moveTo>
                  <a:lnTo>
                    <a:pt x="1170431" y="4279900"/>
                  </a:lnTo>
                  <a:lnTo>
                    <a:pt x="1170431" y="4292600"/>
                  </a:lnTo>
                  <a:lnTo>
                    <a:pt x="1634236" y="4292600"/>
                  </a:lnTo>
                  <a:lnTo>
                    <a:pt x="1622424" y="4318000"/>
                  </a:lnTo>
                  <a:lnTo>
                    <a:pt x="1622424" y="4343400"/>
                  </a:lnTo>
                  <a:lnTo>
                    <a:pt x="1610486" y="4343400"/>
                  </a:lnTo>
                  <a:lnTo>
                    <a:pt x="1610486" y="4368800"/>
                  </a:lnTo>
                  <a:lnTo>
                    <a:pt x="1622424" y="4381500"/>
                  </a:lnTo>
                  <a:lnTo>
                    <a:pt x="1622424" y="4394200"/>
                  </a:lnTo>
                  <a:lnTo>
                    <a:pt x="1884044" y="4394200"/>
                  </a:lnTo>
                  <a:lnTo>
                    <a:pt x="1884044" y="4381500"/>
                  </a:lnTo>
                  <a:lnTo>
                    <a:pt x="1967229" y="4381500"/>
                  </a:lnTo>
                  <a:lnTo>
                    <a:pt x="1967229" y="4318000"/>
                  </a:lnTo>
                  <a:lnTo>
                    <a:pt x="1979167" y="4318000"/>
                  </a:lnTo>
                  <a:lnTo>
                    <a:pt x="1979167" y="4305300"/>
                  </a:lnTo>
                  <a:lnTo>
                    <a:pt x="1991105" y="4292600"/>
                  </a:lnTo>
                  <a:lnTo>
                    <a:pt x="1991105" y="4279900"/>
                  </a:lnTo>
                  <a:close/>
                </a:path>
                <a:path w="4784090" h="4508500">
                  <a:moveTo>
                    <a:pt x="1562861" y="4305300"/>
                  </a:moveTo>
                  <a:lnTo>
                    <a:pt x="1206118" y="4305300"/>
                  </a:lnTo>
                  <a:lnTo>
                    <a:pt x="1206118" y="4368800"/>
                  </a:lnTo>
                  <a:lnTo>
                    <a:pt x="1217930" y="4368800"/>
                  </a:lnTo>
                  <a:lnTo>
                    <a:pt x="1217930" y="4356100"/>
                  </a:lnTo>
                  <a:lnTo>
                    <a:pt x="1313180" y="4356100"/>
                  </a:lnTo>
                  <a:lnTo>
                    <a:pt x="1313180" y="4343400"/>
                  </a:lnTo>
                  <a:lnTo>
                    <a:pt x="1539112" y="4343400"/>
                  </a:lnTo>
                  <a:lnTo>
                    <a:pt x="1539112" y="4330700"/>
                  </a:lnTo>
                  <a:lnTo>
                    <a:pt x="1551050" y="4330700"/>
                  </a:lnTo>
                  <a:lnTo>
                    <a:pt x="1551050" y="4318000"/>
                  </a:lnTo>
                  <a:lnTo>
                    <a:pt x="1562861" y="4305300"/>
                  </a:lnTo>
                  <a:close/>
                </a:path>
                <a:path w="4784090" h="4508500">
                  <a:moveTo>
                    <a:pt x="2109978" y="4279900"/>
                  </a:moveTo>
                  <a:lnTo>
                    <a:pt x="2038603" y="4279900"/>
                  </a:lnTo>
                  <a:lnTo>
                    <a:pt x="2050541" y="4292600"/>
                  </a:lnTo>
                  <a:lnTo>
                    <a:pt x="2062479" y="4292600"/>
                  </a:lnTo>
                  <a:lnTo>
                    <a:pt x="2062479" y="4305300"/>
                  </a:lnTo>
                  <a:lnTo>
                    <a:pt x="2098040" y="4305300"/>
                  </a:lnTo>
                  <a:lnTo>
                    <a:pt x="2098040" y="4318000"/>
                  </a:lnTo>
                  <a:lnTo>
                    <a:pt x="2109978" y="4318000"/>
                  </a:lnTo>
                  <a:lnTo>
                    <a:pt x="2109978" y="4279900"/>
                  </a:lnTo>
                  <a:close/>
                </a:path>
                <a:path w="4784090" h="4508500">
                  <a:moveTo>
                    <a:pt x="1574799" y="4292600"/>
                  </a:moveTo>
                  <a:lnTo>
                    <a:pt x="1194180" y="4292600"/>
                  </a:lnTo>
                  <a:lnTo>
                    <a:pt x="1194180" y="4305300"/>
                  </a:lnTo>
                  <a:lnTo>
                    <a:pt x="1574799" y="4305300"/>
                  </a:lnTo>
                  <a:lnTo>
                    <a:pt x="1574799" y="4292600"/>
                  </a:lnTo>
                  <a:close/>
                </a:path>
                <a:path w="4784090" h="4508500">
                  <a:moveTo>
                    <a:pt x="2026792" y="4279900"/>
                  </a:moveTo>
                  <a:lnTo>
                    <a:pt x="2002916" y="4279900"/>
                  </a:lnTo>
                  <a:lnTo>
                    <a:pt x="2002916" y="4292600"/>
                  </a:lnTo>
                  <a:lnTo>
                    <a:pt x="2026792" y="4292600"/>
                  </a:lnTo>
                  <a:lnTo>
                    <a:pt x="2026792" y="4279900"/>
                  </a:lnTo>
                  <a:close/>
                </a:path>
                <a:path w="4784090" h="4508500">
                  <a:moveTo>
                    <a:pt x="2121916" y="4254500"/>
                  </a:moveTo>
                  <a:lnTo>
                    <a:pt x="1122806" y="4254500"/>
                  </a:lnTo>
                  <a:lnTo>
                    <a:pt x="1122806" y="4267200"/>
                  </a:lnTo>
                  <a:lnTo>
                    <a:pt x="1146683" y="4267200"/>
                  </a:lnTo>
                  <a:lnTo>
                    <a:pt x="1146683" y="4279900"/>
                  </a:lnTo>
                  <a:lnTo>
                    <a:pt x="2121916" y="4279900"/>
                  </a:lnTo>
                  <a:lnTo>
                    <a:pt x="2121916" y="4254500"/>
                  </a:lnTo>
                  <a:close/>
                </a:path>
                <a:path w="4784090" h="4508500">
                  <a:moveTo>
                    <a:pt x="2125091" y="4229100"/>
                  </a:moveTo>
                  <a:lnTo>
                    <a:pt x="1172083" y="4229100"/>
                  </a:lnTo>
                  <a:lnTo>
                    <a:pt x="1172083" y="4241800"/>
                  </a:lnTo>
                  <a:lnTo>
                    <a:pt x="1146683" y="4241800"/>
                  </a:lnTo>
                  <a:lnTo>
                    <a:pt x="1146683" y="4254500"/>
                  </a:lnTo>
                  <a:lnTo>
                    <a:pt x="2125091" y="4254500"/>
                  </a:lnTo>
                  <a:lnTo>
                    <a:pt x="2125091" y="4229100"/>
                  </a:lnTo>
                  <a:close/>
                </a:path>
                <a:path w="4784090" h="4508500">
                  <a:moveTo>
                    <a:pt x="2101341" y="4152900"/>
                  </a:moveTo>
                  <a:lnTo>
                    <a:pt x="1231518" y="4152900"/>
                  </a:lnTo>
                  <a:lnTo>
                    <a:pt x="1231518" y="4178300"/>
                  </a:lnTo>
                  <a:lnTo>
                    <a:pt x="1219580" y="4178300"/>
                  </a:lnTo>
                  <a:lnTo>
                    <a:pt x="1219580" y="4191000"/>
                  </a:lnTo>
                  <a:lnTo>
                    <a:pt x="1207769" y="4191000"/>
                  </a:lnTo>
                  <a:lnTo>
                    <a:pt x="1207769" y="4216400"/>
                  </a:lnTo>
                  <a:lnTo>
                    <a:pt x="1195831" y="4229100"/>
                  </a:lnTo>
                  <a:lnTo>
                    <a:pt x="2113279" y="4229100"/>
                  </a:lnTo>
                  <a:lnTo>
                    <a:pt x="2113279" y="4216400"/>
                  </a:lnTo>
                  <a:lnTo>
                    <a:pt x="2101341" y="4191000"/>
                  </a:lnTo>
                  <a:lnTo>
                    <a:pt x="2101341" y="4152900"/>
                  </a:lnTo>
                  <a:close/>
                </a:path>
                <a:path w="4784090" h="4508500">
                  <a:moveTo>
                    <a:pt x="2029460" y="3924300"/>
                  </a:moveTo>
                  <a:lnTo>
                    <a:pt x="1170431" y="3924300"/>
                  </a:lnTo>
                  <a:lnTo>
                    <a:pt x="1182369" y="3937000"/>
                  </a:lnTo>
                  <a:lnTo>
                    <a:pt x="1170431" y="3949700"/>
                  </a:lnTo>
                  <a:lnTo>
                    <a:pt x="1134744" y="3949700"/>
                  </a:lnTo>
                  <a:lnTo>
                    <a:pt x="1207135" y="4025900"/>
                  </a:lnTo>
                  <a:lnTo>
                    <a:pt x="1267714" y="4064000"/>
                  </a:lnTo>
                  <a:lnTo>
                    <a:pt x="1255775" y="4076700"/>
                  </a:lnTo>
                  <a:lnTo>
                    <a:pt x="1243965" y="4089400"/>
                  </a:lnTo>
                  <a:lnTo>
                    <a:pt x="1232027" y="4102100"/>
                  </a:lnTo>
                  <a:lnTo>
                    <a:pt x="1195831" y="4140200"/>
                  </a:lnTo>
                  <a:lnTo>
                    <a:pt x="1183893" y="4140200"/>
                  </a:lnTo>
                  <a:lnTo>
                    <a:pt x="1183893" y="4165600"/>
                  </a:lnTo>
                  <a:lnTo>
                    <a:pt x="1195831" y="4165600"/>
                  </a:lnTo>
                  <a:lnTo>
                    <a:pt x="1195831" y="4152900"/>
                  </a:lnTo>
                  <a:lnTo>
                    <a:pt x="2101341" y="4152900"/>
                  </a:lnTo>
                  <a:lnTo>
                    <a:pt x="2089403" y="4127500"/>
                  </a:lnTo>
                  <a:lnTo>
                    <a:pt x="2089403" y="4089400"/>
                  </a:lnTo>
                  <a:lnTo>
                    <a:pt x="2077592" y="4051300"/>
                  </a:lnTo>
                  <a:lnTo>
                    <a:pt x="2041271" y="3962400"/>
                  </a:lnTo>
                  <a:lnTo>
                    <a:pt x="2037334" y="3949700"/>
                  </a:lnTo>
                  <a:lnTo>
                    <a:pt x="1170431" y="3949700"/>
                  </a:lnTo>
                  <a:lnTo>
                    <a:pt x="1146683" y="3937000"/>
                  </a:lnTo>
                  <a:lnTo>
                    <a:pt x="2033397" y="3937000"/>
                  </a:lnTo>
                  <a:lnTo>
                    <a:pt x="2029460" y="3924300"/>
                  </a:lnTo>
                  <a:close/>
                </a:path>
                <a:path w="4784090" h="4508500">
                  <a:moveTo>
                    <a:pt x="143255" y="3505200"/>
                  </a:moveTo>
                  <a:lnTo>
                    <a:pt x="35674" y="3505200"/>
                  </a:lnTo>
                  <a:lnTo>
                    <a:pt x="47574" y="3517900"/>
                  </a:lnTo>
                  <a:lnTo>
                    <a:pt x="107035" y="3517900"/>
                  </a:lnTo>
                  <a:lnTo>
                    <a:pt x="107035" y="3530600"/>
                  </a:lnTo>
                  <a:lnTo>
                    <a:pt x="131368" y="3530600"/>
                  </a:lnTo>
                  <a:lnTo>
                    <a:pt x="131368" y="3543300"/>
                  </a:lnTo>
                  <a:lnTo>
                    <a:pt x="143255" y="3543300"/>
                  </a:lnTo>
                  <a:lnTo>
                    <a:pt x="155155" y="3556000"/>
                  </a:lnTo>
                  <a:lnTo>
                    <a:pt x="155155" y="3594100"/>
                  </a:lnTo>
                  <a:lnTo>
                    <a:pt x="131368" y="3594100"/>
                  </a:lnTo>
                  <a:lnTo>
                    <a:pt x="131368" y="3619500"/>
                  </a:lnTo>
                  <a:lnTo>
                    <a:pt x="143255" y="3632200"/>
                  </a:lnTo>
                  <a:lnTo>
                    <a:pt x="155155" y="3632200"/>
                  </a:lnTo>
                  <a:lnTo>
                    <a:pt x="168135" y="3657600"/>
                  </a:lnTo>
                  <a:lnTo>
                    <a:pt x="179958" y="3657600"/>
                  </a:lnTo>
                  <a:lnTo>
                    <a:pt x="179958" y="3670300"/>
                  </a:lnTo>
                  <a:lnTo>
                    <a:pt x="191897" y="3670300"/>
                  </a:lnTo>
                  <a:lnTo>
                    <a:pt x="191897" y="3683000"/>
                  </a:lnTo>
                  <a:lnTo>
                    <a:pt x="203834" y="3695700"/>
                  </a:lnTo>
                  <a:lnTo>
                    <a:pt x="203834" y="3708400"/>
                  </a:lnTo>
                  <a:lnTo>
                    <a:pt x="227583" y="3708400"/>
                  </a:lnTo>
                  <a:lnTo>
                    <a:pt x="227583" y="3759200"/>
                  </a:lnTo>
                  <a:lnTo>
                    <a:pt x="239522" y="3759200"/>
                  </a:lnTo>
                  <a:lnTo>
                    <a:pt x="239522" y="3784600"/>
                  </a:lnTo>
                  <a:lnTo>
                    <a:pt x="788161" y="3784600"/>
                  </a:lnTo>
                  <a:lnTo>
                    <a:pt x="800099" y="3797300"/>
                  </a:lnTo>
                  <a:lnTo>
                    <a:pt x="1026033" y="3797300"/>
                  </a:lnTo>
                  <a:lnTo>
                    <a:pt x="1026033" y="3810000"/>
                  </a:lnTo>
                  <a:lnTo>
                    <a:pt x="1037971" y="3810000"/>
                  </a:lnTo>
                  <a:lnTo>
                    <a:pt x="1049909" y="3822700"/>
                  </a:lnTo>
                  <a:lnTo>
                    <a:pt x="1049909" y="3835400"/>
                  </a:lnTo>
                  <a:lnTo>
                    <a:pt x="1061719" y="3848100"/>
                  </a:lnTo>
                  <a:lnTo>
                    <a:pt x="1073658" y="3848100"/>
                  </a:lnTo>
                  <a:lnTo>
                    <a:pt x="1073658" y="3860800"/>
                  </a:lnTo>
                  <a:lnTo>
                    <a:pt x="1158493" y="3860800"/>
                  </a:lnTo>
                  <a:lnTo>
                    <a:pt x="1158493" y="3886200"/>
                  </a:lnTo>
                  <a:lnTo>
                    <a:pt x="1170431" y="3886200"/>
                  </a:lnTo>
                  <a:lnTo>
                    <a:pt x="1170431" y="3911600"/>
                  </a:lnTo>
                  <a:lnTo>
                    <a:pt x="1158493" y="3911600"/>
                  </a:lnTo>
                  <a:lnTo>
                    <a:pt x="1158493" y="3924300"/>
                  </a:lnTo>
                  <a:lnTo>
                    <a:pt x="1993264" y="3924300"/>
                  </a:lnTo>
                  <a:lnTo>
                    <a:pt x="1945131" y="3898900"/>
                  </a:lnTo>
                  <a:lnTo>
                    <a:pt x="1981327" y="3835400"/>
                  </a:lnTo>
                  <a:lnTo>
                    <a:pt x="2017522" y="3797300"/>
                  </a:lnTo>
                  <a:lnTo>
                    <a:pt x="2029460" y="3771900"/>
                  </a:lnTo>
                  <a:lnTo>
                    <a:pt x="2114296" y="3683000"/>
                  </a:lnTo>
                  <a:lnTo>
                    <a:pt x="2102485" y="3683000"/>
                  </a:lnTo>
                  <a:lnTo>
                    <a:pt x="2029967" y="3606800"/>
                  </a:lnTo>
                  <a:lnTo>
                    <a:pt x="2029967" y="3568700"/>
                  </a:lnTo>
                  <a:lnTo>
                    <a:pt x="215137" y="3568700"/>
                  </a:lnTo>
                  <a:lnTo>
                    <a:pt x="215137" y="3556000"/>
                  </a:lnTo>
                  <a:lnTo>
                    <a:pt x="203326" y="3556000"/>
                  </a:lnTo>
                  <a:lnTo>
                    <a:pt x="178942" y="3543300"/>
                  </a:lnTo>
                  <a:lnTo>
                    <a:pt x="143255" y="3505200"/>
                  </a:lnTo>
                  <a:close/>
                </a:path>
                <a:path w="4784090" h="4508500">
                  <a:moveTo>
                    <a:pt x="728725" y="3810000"/>
                  </a:moveTo>
                  <a:lnTo>
                    <a:pt x="394080" y="3810000"/>
                  </a:lnTo>
                  <a:lnTo>
                    <a:pt x="394080" y="3822700"/>
                  </a:lnTo>
                  <a:lnTo>
                    <a:pt x="465454" y="3822700"/>
                  </a:lnTo>
                  <a:lnTo>
                    <a:pt x="489838" y="3860800"/>
                  </a:lnTo>
                  <a:lnTo>
                    <a:pt x="514095" y="3911600"/>
                  </a:lnTo>
                  <a:lnTo>
                    <a:pt x="644905" y="3911600"/>
                  </a:lnTo>
                  <a:lnTo>
                    <a:pt x="668781" y="3886200"/>
                  </a:lnTo>
                  <a:lnTo>
                    <a:pt x="668781" y="3860800"/>
                  </a:lnTo>
                  <a:lnTo>
                    <a:pt x="680592" y="3860800"/>
                  </a:lnTo>
                  <a:lnTo>
                    <a:pt x="716787" y="3848100"/>
                  </a:lnTo>
                  <a:lnTo>
                    <a:pt x="716787" y="3835400"/>
                  </a:lnTo>
                  <a:lnTo>
                    <a:pt x="728725" y="3822700"/>
                  </a:lnTo>
                  <a:lnTo>
                    <a:pt x="728725" y="3810000"/>
                  </a:lnTo>
                  <a:close/>
                </a:path>
                <a:path w="4784090" h="4508500">
                  <a:moveTo>
                    <a:pt x="465454" y="3822700"/>
                  </a:moveTo>
                  <a:lnTo>
                    <a:pt x="429767" y="3822700"/>
                  </a:lnTo>
                  <a:lnTo>
                    <a:pt x="441705" y="3835400"/>
                  </a:lnTo>
                  <a:lnTo>
                    <a:pt x="465454" y="3835400"/>
                  </a:lnTo>
                  <a:lnTo>
                    <a:pt x="465454" y="3822700"/>
                  </a:lnTo>
                  <a:close/>
                </a:path>
                <a:path w="4784090" h="4508500">
                  <a:moveTo>
                    <a:pt x="954659" y="3810000"/>
                  </a:moveTo>
                  <a:lnTo>
                    <a:pt x="835786" y="3810000"/>
                  </a:lnTo>
                  <a:lnTo>
                    <a:pt x="847724" y="3822700"/>
                  </a:lnTo>
                  <a:lnTo>
                    <a:pt x="847724" y="3835400"/>
                  </a:lnTo>
                  <a:lnTo>
                    <a:pt x="942847" y="3835400"/>
                  </a:lnTo>
                  <a:lnTo>
                    <a:pt x="954659" y="3810000"/>
                  </a:lnTo>
                  <a:close/>
                </a:path>
                <a:path w="4784090" h="4508500">
                  <a:moveTo>
                    <a:pt x="334644" y="3797300"/>
                  </a:moveTo>
                  <a:lnTo>
                    <a:pt x="310895" y="3797300"/>
                  </a:lnTo>
                  <a:lnTo>
                    <a:pt x="322706" y="3810000"/>
                  </a:lnTo>
                  <a:lnTo>
                    <a:pt x="334644" y="3810000"/>
                  </a:lnTo>
                  <a:lnTo>
                    <a:pt x="334644" y="3797300"/>
                  </a:lnTo>
                  <a:close/>
                </a:path>
                <a:path w="4784090" h="4508500">
                  <a:moveTo>
                    <a:pt x="752474" y="3784600"/>
                  </a:moveTo>
                  <a:lnTo>
                    <a:pt x="298957" y="3784600"/>
                  </a:lnTo>
                  <a:lnTo>
                    <a:pt x="298957" y="3797300"/>
                  </a:lnTo>
                  <a:lnTo>
                    <a:pt x="382269" y="3797300"/>
                  </a:lnTo>
                  <a:lnTo>
                    <a:pt x="382269" y="3810000"/>
                  </a:lnTo>
                  <a:lnTo>
                    <a:pt x="740664" y="3810000"/>
                  </a:lnTo>
                  <a:lnTo>
                    <a:pt x="740664" y="3797300"/>
                  </a:lnTo>
                  <a:lnTo>
                    <a:pt x="752474" y="3784600"/>
                  </a:lnTo>
                  <a:close/>
                </a:path>
                <a:path w="4784090" h="4508500">
                  <a:moveTo>
                    <a:pt x="966597" y="3797300"/>
                  </a:moveTo>
                  <a:lnTo>
                    <a:pt x="823848" y="3797300"/>
                  </a:lnTo>
                  <a:lnTo>
                    <a:pt x="823848" y="3810000"/>
                  </a:lnTo>
                  <a:lnTo>
                    <a:pt x="966597" y="3810000"/>
                  </a:lnTo>
                  <a:lnTo>
                    <a:pt x="966597" y="3797300"/>
                  </a:lnTo>
                  <a:close/>
                </a:path>
                <a:path w="4784090" h="4508500">
                  <a:moveTo>
                    <a:pt x="58928" y="3289300"/>
                  </a:moveTo>
                  <a:lnTo>
                    <a:pt x="47028" y="3289300"/>
                  </a:lnTo>
                  <a:lnTo>
                    <a:pt x="47028" y="3302000"/>
                  </a:lnTo>
                  <a:lnTo>
                    <a:pt x="58928" y="3302000"/>
                  </a:lnTo>
                  <a:lnTo>
                    <a:pt x="58928" y="3314700"/>
                  </a:lnTo>
                  <a:lnTo>
                    <a:pt x="70815" y="3327400"/>
                  </a:lnTo>
                  <a:lnTo>
                    <a:pt x="70815" y="3340100"/>
                  </a:lnTo>
                  <a:lnTo>
                    <a:pt x="94602" y="3365500"/>
                  </a:lnTo>
                  <a:lnTo>
                    <a:pt x="94602" y="3378200"/>
                  </a:lnTo>
                  <a:lnTo>
                    <a:pt x="106502" y="3378200"/>
                  </a:lnTo>
                  <a:lnTo>
                    <a:pt x="106502" y="3403600"/>
                  </a:lnTo>
                  <a:lnTo>
                    <a:pt x="119468" y="3403600"/>
                  </a:lnTo>
                  <a:lnTo>
                    <a:pt x="131368" y="3429000"/>
                  </a:lnTo>
                  <a:lnTo>
                    <a:pt x="167043" y="3467100"/>
                  </a:lnTo>
                  <a:lnTo>
                    <a:pt x="203326" y="3479800"/>
                  </a:lnTo>
                  <a:lnTo>
                    <a:pt x="227583" y="3492500"/>
                  </a:lnTo>
                  <a:lnTo>
                    <a:pt x="288163" y="3530600"/>
                  </a:lnTo>
                  <a:lnTo>
                    <a:pt x="311911" y="3556000"/>
                  </a:lnTo>
                  <a:lnTo>
                    <a:pt x="311911" y="3568700"/>
                  </a:lnTo>
                  <a:lnTo>
                    <a:pt x="2029967" y="3568700"/>
                  </a:lnTo>
                  <a:lnTo>
                    <a:pt x="2029967" y="3517900"/>
                  </a:lnTo>
                  <a:lnTo>
                    <a:pt x="2041905" y="3492500"/>
                  </a:lnTo>
                  <a:lnTo>
                    <a:pt x="2041905" y="3479800"/>
                  </a:lnTo>
                  <a:lnTo>
                    <a:pt x="2053716" y="3467100"/>
                  </a:lnTo>
                  <a:lnTo>
                    <a:pt x="2077592" y="3441700"/>
                  </a:lnTo>
                  <a:lnTo>
                    <a:pt x="2138044" y="3403600"/>
                  </a:lnTo>
                  <a:lnTo>
                    <a:pt x="2210244" y="3327400"/>
                  </a:lnTo>
                  <a:lnTo>
                    <a:pt x="181609" y="3327400"/>
                  </a:lnTo>
                  <a:lnTo>
                    <a:pt x="157314" y="3314700"/>
                  </a:lnTo>
                  <a:lnTo>
                    <a:pt x="119468" y="3314700"/>
                  </a:lnTo>
                  <a:lnTo>
                    <a:pt x="58928" y="3289300"/>
                  </a:lnTo>
                  <a:close/>
                </a:path>
                <a:path w="4784090" h="4508500">
                  <a:moveTo>
                    <a:pt x="71361" y="3429000"/>
                  </a:moveTo>
                  <a:lnTo>
                    <a:pt x="59461" y="3441700"/>
                  </a:lnTo>
                  <a:lnTo>
                    <a:pt x="47574" y="3441700"/>
                  </a:lnTo>
                  <a:lnTo>
                    <a:pt x="47574" y="3454400"/>
                  </a:lnTo>
                  <a:lnTo>
                    <a:pt x="23787" y="3454400"/>
                  </a:lnTo>
                  <a:lnTo>
                    <a:pt x="23787" y="3467100"/>
                  </a:lnTo>
                  <a:lnTo>
                    <a:pt x="0" y="3467100"/>
                  </a:lnTo>
                  <a:lnTo>
                    <a:pt x="0" y="3479800"/>
                  </a:lnTo>
                  <a:lnTo>
                    <a:pt x="11887" y="3492500"/>
                  </a:lnTo>
                  <a:lnTo>
                    <a:pt x="23787" y="3492500"/>
                  </a:lnTo>
                  <a:lnTo>
                    <a:pt x="23787" y="3505200"/>
                  </a:lnTo>
                  <a:lnTo>
                    <a:pt x="131368" y="3505200"/>
                  </a:lnTo>
                  <a:lnTo>
                    <a:pt x="119468" y="3492500"/>
                  </a:lnTo>
                  <a:lnTo>
                    <a:pt x="95148" y="3467100"/>
                  </a:lnTo>
                  <a:lnTo>
                    <a:pt x="71361" y="3441700"/>
                  </a:lnTo>
                  <a:lnTo>
                    <a:pt x="71361" y="3429000"/>
                  </a:lnTo>
                  <a:close/>
                </a:path>
                <a:path w="4784090" h="4508500">
                  <a:moveTo>
                    <a:pt x="1765680" y="3048000"/>
                  </a:moveTo>
                  <a:lnTo>
                    <a:pt x="345947" y="3048000"/>
                  </a:lnTo>
                  <a:lnTo>
                    <a:pt x="345947" y="3073400"/>
                  </a:lnTo>
                  <a:lnTo>
                    <a:pt x="357885" y="3073400"/>
                  </a:lnTo>
                  <a:lnTo>
                    <a:pt x="357885" y="3086100"/>
                  </a:lnTo>
                  <a:lnTo>
                    <a:pt x="345947" y="3086100"/>
                  </a:lnTo>
                  <a:lnTo>
                    <a:pt x="345947" y="3111500"/>
                  </a:lnTo>
                  <a:lnTo>
                    <a:pt x="369823" y="3111500"/>
                  </a:lnTo>
                  <a:lnTo>
                    <a:pt x="369823" y="3124200"/>
                  </a:lnTo>
                  <a:lnTo>
                    <a:pt x="381634" y="3175000"/>
                  </a:lnTo>
                  <a:lnTo>
                    <a:pt x="381634" y="3263900"/>
                  </a:lnTo>
                  <a:lnTo>
                    <a:pt x="288670" y="3263900"/>
                  </a:lnTo>
                  <a:lnTo>
                    <a:pt x="276732" y="3276600"/>
                  </a:lnTo>
                  <a:lnTo>
                    <a:pt x="264922" y="3276600"/>
                  </a:lnTo>
                  <a:lnTo>
                    <a:pt x="264922" y="3314700"/>
                  </a:lnTo>
                  <a:lnTo>
                    <a:pt x="229234" y="3314700"/>
                  </a:lnTo>
                  <a:lnTo>
                    <a:pt x="217297" y="3327400"/>
                  </a:lnTo>
                  <a:lnTo>
                    <a:pt x="2210244" y="3327400"/>
                  </a:lnTo>
                  <a:lnTo>
                    <a:pt x="2234311" y="3302000"/>
                  </a:lnTo>
                  <a:lnTo>
                    <a:pt x="2270505" y="3276600"/>
                  </a:lnTo>
                  <a:lnTo>
                    <a:pt x="2270505" y="3263900"/>
                  </a:lnTo>
                  <a:lnTo>
                    <a:pt x="2282443" y="3251200"/>
                  </a:lnTo>
                  <a:lnTo>
                    <a:pt x="2282443" y="3225800"/>
                  </a:lnTo>
                  <a:lnTo>
                    <a:pt x="2294381" y="3225800"/>
                  </a:lnTo>
                  <a:lnTo>
                    <a:pt x="2294381" y="3213100"/>
                  </a:lnTo>
                  <a:lnTo>
                    <a:pt x="2282443" y="3200400"/>
                  </a:lnTo>
                  <a:lnTo>
                    <a:pt x="2282443" y="3175000"/>
                  </a:lnTo>
                  <a:lnTo>
                    <a:pt x="2270505" y="3175000"/>
                  </a:lnTo>
                  <a:lnTo>
                    <a:pt x="2258694" y="3162300"/>
                  </a:lnTo>
                  <a:lnTo>
                    <a:pt x="2234311" y="3149600"/>
                  </a:lnTo>
                  <a:lnTo>
                    <a:pt x="2222500" y="3136900"/>
                  </a:lnTo>
                  <a:lnTo>
                    <a:pt x="2210562" y="3136900"/>
                  </a:lnTo>
                  <a:lnTo>
                    <a:pt x="2198624" y="3124200"/>
                  </a:lnTo>
                  <a:lnTo>
                    <a:pt x="1789429" y="3124200"/>
                  </a:lnTo>
                  <a:lnTo>
                    <a:pt x="1777491" y="3111500"/>
                  </a:lnTo>
                  <a:lnTo>
                    <a:pt x="1765680" y="3098800"/>
                  </a:lnTo>
                  <a:lnTo>
                    <a:pt x="1753742" y="3098800"/>
                  </a:lnTo>
                  <a:lnTo>
                    <a:pt x="1753742" y="3060700"/>
                  </a:lnTo>
                  <a:lnTo>
                    <a:pt x="1765680" y="3048000"/>
                  </a:lnTo>
                  <a:close/>
                </a:path>
                <a:path w="4784090" h="4508500">
                  <a:moveTo>
                    <a:pt x="2076958" y="2984500"/>
                  </a:moveTo>
                  <a:lnTo>
                    <a:pt x="1944624" y="2984500"/>
                  </a:lnTo>
                  <a:lnTo>
                    <a:pt x="1920748" y="3009900"/>
                  </a:lnTo>
                  <a:lnTo>
                    <a:pt x="1908937" y="3022600"/>
                  </a:lnTo>
                  <a:lnTo>
                    <a:pt x="1896999" y="3048000"/>
                  </a:lnTo>
                  <a:lnTo>
                    <a:pt x="1885061" y="3060700"/>
                  </a:lnTo>
                  <a:lnTo>
                    <a:pt x="1873250" y="3073400"/>
                  </a:lnTo>
                  <a:lnTo>
                    <a:pt x="1861312" y="3086100"/>
                  </a:lnTo>
                  <a:lnTo>
                    <a:pt x="1836927" y="3111500"/>
                  </a:lnTo>
                  <a:lnTo>
                    <a:pt x="1825116" y="3124200"/>
                  </a:lnTo>
                  <a:lnTo>
                    <a:pt x="2198624" y="3124200"/>
                  </a:lnTo>
                  <a:lnTo>
                    <a:pt x="2173731" y="3098800"/>
                  </a:lnTo>
                  <a:lnTo>
                    <a:pt x="2137537" y="3073400"/>
                  </a:lnTo>
                  <a:lnTo>
                    <a:pt x="2125726" y="3060700"/>
                  </a:lnTo>
                  <a:lnTo>
                    <a:pt x="2076958" y="2984500"/>
                  </a:lnTo>
                  <a:close/>
                </a:path>
                <a:path w="4784090" h="4508500">
                  <a:moveTo>
                    <a:pt x="274573" y="3060700"/>
                  </a:moveTo>
                  <a:lnTo>
                    <a:pt x="250825" y="3060700"/>
                  </a:lnTo>
                  <a:lnTo>
                    <a:pt x="250825" y="3073400"/>
                  </a:lnTo>
                  <a:lnTo>
                    <a:pt x="274573" y="3073400"/>
                  </a:lnTo>
                  <a:lnTo>
                    <a:pt x="274573" y="3060700"/>
                  </a:lnTo>
                  <a:close/>
                </a:path>
                <a:path w="4784090" h="4508500">
                  <a:moveTo>
                    <a:pt x="1783461" y="3009900"/>
                  </a:moveTo>
                  <a:lnTo>
                    <a:pt x="119468" y="3009900"/>
                  </a:lnTo>
                  <a:lnTo>
                    <a:pt x="119468" y="3022600"/>
                  </a:lnTo>
                  <a:lnTo>
                    <a:pt x="131368" y="3022600"/>
                  </a:lnTo>
                  <a:lnTo>
                    <a:pt x="131368" y="3035300"/>
                  </a:lnTo>
                  <a:lnTo>
                    <a:pt x="155155" y="3035300"/>
                  </a:lnTo>
                  <a:lnTo>
                    <a:pt x="179450" y="3048000"/>
                  </a:lnTo>
                  <a:lnTo>
                    <a:pt x="179450" y="3060700"/>
                  </a:lnTo>
                  <a:lnTo>
                    <a:pt x="286511" y="3060700"/>
                  </a:lnTo>
                  <a:lnTo>
                    <a:pt x="286511" y="3048000"/>
                  </a:lnTo>
                  <a:lnTo>
                    <a:pt x="1765680" y="3048000"/>
                  </a:lnTo>
                  <a:lnTo>
                    <a:pt x="1777491" y="3022600"/>
                  </a:lnTo>
                  <a:lnTo>
                    <a:pt x="1783461" y="3009900"/>
                  </a:lnTo>
                  <a:close/>
                </a:path>
                <a:path w="4784090" h="4508500">
                  <a:moveTo>
                    <a:pt x="1825625" y="2933700"/>
                  </a:moveTo>
                  <a:lnTo>
                    <a:pt x="83794" y="2933700"/>
                  </a:lnTo>
                  <a:lnTo>
                    <a:pt x="83794" y="2959100"/>
                  </a:lnTo>
                  <a:lnTo>
                    <a:pt x="71894" y="2971800"/>
                  </a:lnTo>
                  <a:lnTo>
                    <a:pt x="71894" y="2984500"/>
                  </a:lnTo>
                  <a:lnTo>
                    <a:pt x="60007" y="2984500"/>
                  </a:lnTo>
                  <a:lnTo>
                    <a:pt x="60007" y="3022600"/>
                  </a:lnTo>
                  <a:lnTo>
                    <a:pt x="71894" y="3022600"/>
                  </a:lnTo>
                  <a:lnTo>
                    <a:pt x="71894" y="3009900"/>
                  </a:lnTo>
                  <a:lnTo>
                    <a:pt x="1783461" y="3009900"/>
                  </a:lnTo>
                  <a:lnTo>
                    <a:pt x="1789429" y="2997200"/>
                  </a:lnTo>
                  <a:lnTo>
                    <a:pt x="1789429" y="2984500"/>
                  </a:lnTo>
                  <a:lnTo>
                    <a:pt x="1825625" y="2946400"/>
                  </a:lnTo>
                  <a:lnTo>
                    <a:pt x="1825625" y="2933700"/>
                  </a:lnTo>
                  <a:close/>
                </a:path>
                <a:path w="4784090" h="4508500">
                  <a:moveTo>
                    <a:pt x="2053209" y="2971800"/>
                  </a:moveTo>
                  <a:lnTo>
                    <a:pt x="1956435" y="2971800"/>
                  </a:lnTo>
                  <a:lnTo>
                    <a:pt x="1956435" y="2984500"/>
                  </a:lnTo>
                  <a:lnTo>
                    <a:pt x="2065147" y="2984500"/>
                  </a:lnTo>
                  <a:lnTo>
                    <a:pt x="2053209" y="2971800"/>
                  </a:lnTo>
                  <a:close/>
                </a:path>
                <a:path w="4784090" h="4508500">
                  <a:moveTo>
                    <a:pt x="2004567" y="2959100"/>
                  </a:moveTo>
                  <a:lnTo>
                    <a:pt x="1992629" y="2959100"/>
                  </a:lnTo>
                  <a:lnTo>
                    <a:pt x="1980818" y="2971800"/>
                  </a:lnTo>
                  <a:lnTo>
                    <a:pt x="2028952" y="2971800"/>
                  </a:lnTo>
                  <a:lnTo>
                    <a:pt x="2004567" y="2959100"/>
                  </a:lnTo>
                  <a:close/>
                </a:path>
                <a:path w="4784090" h="4508500">
                  <a:moveTo>
                    <a:pt x="1849374" y="2921000"/>
                  </a:moveTo>
                  <a:lnTo>
                    <a:pt x="95681" y="2921000"/>
                  </a:lnTo>
                  <a:lnTo>
                    <a:pt x="95681" y="2933700"/>
                  </a:lnTo>
                  <a:lnTo>
                    <a:pt x="1849374" y="2933700"/>
                  </a:lnTo>
                  <a:lnTo>
                    <a:pt x="1849374" y="2921000"/>
                  </a:lnTo>
                  <a:close/>
                </a:path>
                <a:path w="4784090" h="4508500">
                  <a:moveTo>
                    <a:pt x="1933702" y="2882900"/>
                  </a:moveTo>
                  <a:lnTo>
                    <a:pt x="119468" y="2882900"/>
                  </a:lnTo>
                  <a:lnTo>
                    <a:pt x="119468" y="2908300"/>
                  </a:lnTo>
                  <a:lnTo>
                    <a:pt x="107581" y="2908300"/>
                  </a:lnTo>
                  <a:lnTo>
                    <a:pt x="107581" y="2921000"/>
                  </a:lnTo>
                  <a:lnTo>
                    <a:pt x="1861312" y="2921000"/>
                  </a:lnTo>
                  <a:lnTo>
                    <a:pt x="1873250" y="2908300"/>
                  </a:lnTo>
                  <a:lnTo>
                    <a:pt x="1897506" y="2895600"/>
                  </a:lnTo>
                  <a:lnTo>
                    <a:pt x="1921890" y="2895600"/>
                  </a:lnTo>
                  <a:lnTo>
                    <a:pt x="1933702" y="2882900"/>
                  </a:lnTo>
                  <a:close/>
                </a:path>
                <a:path w="4784090" h="4508500">
                  <a:moveTo>
                    <a:pt x="2065654" y="2870200"/>
                  </a:moveTo>
                  <a:lnTo>
                    <a:pt x="107581" y="2870200"/>
                  </a:lnTo>
                  <a:lnTo>
                    <a:pt x="107581" y="2882900"/>
                  </a:lnTo>
                  <a:lnTo>
                    <a:pt x="2041271" y="2882900"/>
                  </a:lnTo>
                  <a:lnTo>
                    <a:pt x="2065654" y="2870200"/>
                  </a:lnTo>
                  <a:close/>
                </a:path>
                <a:path w="4784090" h="4508500">
                  <a:moveTo>
                    <a:pt x="2101850" y="2857500"/>
                  </a:moveTo>
                  <a:lnTo>
                    <a:pt x="95681" y="2857500"/>
                  </a:lnTo>
                  <a:lnTo>
                    <a:pt x="95681" y="2870200"/>
                  </a:lnTo>
                  <a:lnTo>
                    <a:pt x="2090039" y="2870200"/>
                  </a:lnTo>
                  <a:lnTo>
                    <a:pt x="2101850" y="2857500"/>
                  </a:lnTo>
                  <a:close/>
                </a:path>
                <a:path w="4784090" h="4508500">
                  <a:moveTo>
                    <a:pt x="2331084" y="2692400"/>
                  </a:moveTo>
                  <a:lnTo>
                    <a:pt x="453516" y="2692400"/>
                  </a:lnTo>
                  <a:lnTo>
                    <a:pt x="453516" y="2717800"/>
                  </a:lnTo>
                  <a:lnTo>
                    <a:pt x="441705" y="2717800"/>
                  </a:lnTo>
                  <a:lnTo>
                    <a:pt x="441705" y="2743200"/>
                  </a:lnTo>
                  <a:lnTo>
                    <a:pt x="417829" y="2743200"/>
                  </a:lnTo>
                  <a:lnTo>
                    <a:pt x="417829" y="2755900"/>
                  </a:lnTo>
                  <a:lnTo>
                    <a:pt x="71894" y="2755900"/>
                  </a:lnTo>
                  <a:lnTo>
                    <a:pt x="71894" y="2781300"/>
                  </a:lnTo>
                  <a:lnTo>
                    <a:pt x="60007" y="2781300"/>
                  </a:lnTo>
                  <a:lnTo>
                    <a:pt x="48107" y="2794000"/>
                  </a:lnTo>
                  <a:lnTo>
                    <a:pt x="48107" y="2819400"/>
                  </a:lnTo>
                  <a:lnTo>
                    <a:pt x="60007" y="2819400"/>
                  </a:lnTo>
                  <a:lnTo>
                    <a:pt x="60007" y="2832100"/>
                  </a:lnTo>
                  <a:lnTo>
                    <a:pt x="71894" y="2832100"/>
                  </a:lnTo>
                  <a:lnTo>
                    <a:pt x="71894" y="2857500"/>
                  </a:lnTo>
                  <a:lnTo>
                    <a:pt x="2113788" y="2857500"/>
                  </a:lnTo>
                  <a:lnTo>
                    <a:pt x="2113788" y="2844800"/>
                  </a:lnTo>
                  <a:lnTo>
                    <a:pt x="2125726" y="2832100"/>
                  </a:lnTo>
                  <a:lnTo>
                    <a:pt x="2149983" y="2819400"/>
                  </a:lnTo>
                  <a:lnTo>
                    <a:pt x="2186178" y="2794000"/>
                  </a:lnTo>
                  <a:lnTo>
                    <a:pt x="2222500" y="2755900"/>
                  </a:lnTo>
                  <a:lnTo>
                    <a:pt x="2271141" y="2730500"/>
                  </a:lnTo>
                  <a:lnTo>
                    <a:pt x="2307336" y="2717800"/>
                  </a:lnTo>
                  <a:lnTo>
                    <a:pt x="2331084" y="2692400"/>
                  </a:lnTo>
                  <a:close/>
                </a:path>
                <a:path w="4784090" h="4508500">
                  <a:moveTo>
                    <a:pt x="313054" y="2679700"/>
                  </a:moveTo>
                  <a:lnTo>
                    <a:pt x="107581" y="2679700"/>
                  </a:lnTo>
                  <a:lnTo>
                    <a:pt x="107581" y="2755900"/>
                  </a:lnTo>
                  <a:lnTo>
                    <a:pt x="406019" y="2755900"/>
                  </a:lnTo>
                  <a:lnTo>
                    <a:pt x="406019" y="2743200"/>
                  </a:lnTo>
                  <a:lnTo>
                    <a:pt x="394080" y="2743200"/>
                  </a:lnTo>
                  <a:lnTo>
                    <a:pt x="370331" y="2717800"/>
                  </a:lnTo>
                  <a:lnTo>
                    <a:pt x="370331" y="2705100"/>
                  </a:lnTo>
                  <a:lnTo>
                    <a:pt x="346582" y="2705100"/>
                  </a:lnTo>
                  <a:lnTo>
                    <a:pt x="346582" y="2692400"/>
                  </a:lnTo>
                  <a:lnTo>
                    <a:pt x="324866" y="2692400"/>
                  </a:lnTo>
                  <a:lnTo>
                    <a:pt x="313054" y="2679700"/>
                  </a:lnTo>
                  <a:close/>
                </a:path>
                <a:path w="4784090" h="4508500">
                  <a:moveTo>
                    <a:pt x="2402458" y="2552700"/>
                  </a:moveTo>
                  <a:lnTo>
                    <a:pt x="334644" y="2552700"/>
                  </a:lnTo>
                  <a:lnTo>
                    <a:pt x="334644" y="2565400"/>
                  </a:lnTo>
                  <a:lnTo>
                    <a:pt x="346582" y="2565400"/>
                  </a:lnTo>
                  <a:lnTo>
                    <a:pt x="346582" y="2578100"/>
                  </a:lnTo>
                  <a:lnTo>
                    <a:pt x="370331" y="2578100"/>
                  </a:lnTo>
                  <a:lnTo>
                    <a:pt x="370331" y="2603500"/>
                  </a:lnTo>
                  <a:lnTo>
                    <a:pt x="382269" y="2603500"/>
                  </a:lnTo>
                  <a:lnTo>
                    <a:pt x="382269" y="2628900"/>
                  </a:lnTo>
                  <a:lnTo>
                    <a:pt x="394080" y="2628900"/>
                  </a:lnTo>
                  <a:lnTo>
                    <a:pt x="394080" y="2654300"/>
                  </a:lnTo>
                  <a:lnTo>
                    <a:pt x="417829" y="2654300"/>
                  </a:lnTo>
                  <a:lnTo>
                    <a:pt x="417829" y="2667000"/>
                  </a:lnTo>
                  <a:lnTo>
                    <a:pt x="429767" y="2679700"/>
                  </a:lnTo>
                  <a:lnTo>
                    <a:pt x="441705" y="2679700"/>
                  </a:lnTo>
                  <a:lnTo>
                    <a:pt x="441705" y="2692400"/>
                  </a:lnTo>
                  <a:lnTo>
                    <a:pt x="2343022" y="2692400"/>
                  </a:lnTo>
                  <a:lnTo>
                    <a:pt x="2379217" y="2667000"/>
                  </a:lnTo>
                  <a:lnTo>
                    <a:pt x="2391155" y="2654300"/>
                  </a:lnTo>
                  <a:lnTo>
                    <a:pt x="2330577" y="2616200"/>
                  </a:lnTo>
                  <a:lnTo>
                    <a:pt x="2342388" y="2603500"/>
                  </a:lnTo>
                  <a:lnTo>
                    <a:pt x="2366264" y="2578100"/>
                  </a:lnTo>
                  <a:lnTo>
                    <a:pt x="2390520" y="2565400"/>
                  </a:lnTo>
                  <a:lnTo>
                    <a:pt x="2402458" y="2552700"/>
                  </a:lnTo>
                  <a:close/>
                </a:path>
                <a:path w="4784090" h="4508500">
                  <a:moveTo>
                    <a:pt x="132448" y="2667000"/>
                  </a:moveTo>
                  <a:lnTo>
                    <a:pt x="119468" y="2679700"/>
                  </a:lnTo>
                  <a:lnTo>
                    <a:pt x="132448" y="2679700"/>
                  </a:lnTo>
                  <a:lnTo>
                    <a:pt x="132448" y="2667000"/>
                  </a:lnTo>
                  <a:close/>
                </a:path>
                <a:path w="4784090" h="4508500">
                  <a:moveTo>
                    <a:pt x="301116" y="2667000"/>
                  </a:moveTo>
                  <a:lnTo>
                    <a:pt x="194055" y="2667000"/>
                  </a:lnTo>
                  <a:lnTo>
                    <a:pt x="182244" y="2679700"/>
                  </a:lnTo>
                  <a:lnTo>
                    <a:pt x="301116" y="2679700"/>
                  </a:lnTo>
                  <a:lnTo>
                    <a:pt x="301116" y="2667000"/>
                  </a:lnTo>
                  <a:close/>
                </a:path>
                <a:path w="4784090" h="4508500">
                  <a:moveTo>
                    <a:pt x="3186938" y="2260600"/>
                  </a:moveTo>
                  <a:lnTo>
                    <a:pt x="1134744" y="2260600"/>
                  </a:lnTo>
                  <a:lnTo>
                    <a:pt x="1134744" y="2374900"/>
                  </a:lnTo>
                  <a:lnTo>
                    <a:pt x="167043" y="2374900"/>
                  </a:lnTo>
                  <a:lnTo>
                    <a:pt x="167043" y="2387600"/>
                  </a:lnTo>
                  <a:lnTo>
                    <a:pt x="178942" y="2387600"/>
                  </a:lnTo>
                  <a:lnTo>
                    <a:pt x="178942" y="2400300"/>
                  </a:lnTo>
                  <a:lnTo>
                    <a:pt x="168135" y="2400300"/>
                  </a:lnTo>
                  <a:lnTo>
                    <a:pt x="168135" y="2425700"/>
                  </a:lnTo>
                  <a:lnTo>
                    <a:pt x="179958" y="2425700"/>
                  </a:lnTo>
                  <a:lnTo>
                    <a:pt x="179958" y="2438400"/>
                  </a:lnTo>
                  <a:lnTo>
                    <a:pt x="203834" y="2438400"/>
                  </a:lnTo>
                  <a:lnTo>
                    <a:pt x="203834" y="2451100"/>
                  </a:lnTo>
                  <a:lnTo>
                    <a:pt x="263270" y="2451100"/>
                  </a:lnTo>
                  <a:lnTo>
                    <a:pt x="263270" y="2489200"/>
                  </a:lnTo>
                  <a:lnTo>
                    <a:pt x="251332" y="2489200"/>
                  </a:lnTo>
                  <a:lnTo>
                    <a:pt x="263270" y="2501900"/>
                  </a:lnTo>
                  <a:lnTo>
                    <a:pt x="275208" y="2501900"/>
                  </a:lnTo>
                  <a:lnTo>
                    <a:pt x="275208" y="2514600"/>
                  </a:lnTo>
                  <a:lnTo>
                    <a:pt x="287019" y="2514600"/>
                  </a:lnTo>
                  <a:lnTo>
                    <a:pt x="287019" y="2527300"/>
                  </a:lnTo>
                  <a:lnTo>
                    <a:pt x="298957" y="2527300"/>
                  </a:lnTo>
                  <a:lnTo>
                    <a:pt x="298957" y="2540000"/>
                  </a:lnTo>
                  <a:lnTo>
                    <a:pt x="310895" y="2540000"/>
                  </a:lnTo>
                  <a:lnTo>
                    <a:pt x="322706" y="2552700"/>
                  </a:lnTo>
                  <a:lnTo>
                    <a:pt x="2402458" y="2552700"/>
                  </a:lnTo>
                  <a:lnTo>
                    <a:pt x="2414396" y="2565400"/>
                  </a:lnTo>
                  <a:lnTo>
                    <a:pt x="2438654" y="2578100"/>
                  </a:lnTo>
                  <a:lnTo>
                    <a:pt x="2438654" y="2590800"/>
                  </a:lnTo>
                  <a:lnTo>
                    <a:pt x="2450591" y="2590800"/>
                  </a:lnTo>
                  <a:lnTo>
                    <a:pt x="2474849" y="2603500"/>
                  </a:lnTo>
                  <a:lnTo>
                    <a:pt x="2632202" y="2374900"/>
                  </a:lnTo>
                  <a:lnTo>
                    <a:pt x="2644140" y="2336800"/>
                  </a:lnTo>
                  <a:lnTo>
                    <a:pt x="2668396" y="2311400"/>
                  </a:lnTo>
                  <a:lnTo>
                    <a:pt x="2945765" y="2311400"/>
                  </a:lnTo>
                  <a:lnTo>
                    <a:pt x="2945765" y="2298700"/>
                  </a:lnTo>
                  <a:lnTo>
                    <a:pt x="3006343" y="2298700"/>
                  </a:lnTo>
                  <a:lnTo>
                    <a:pt x="3042539" y="2286000"/>
                  </a:lnTo>
                  <a:lnTo>
                    <a:pt x="3114929" y="2273300"/>
                  </a:lnTo>
                  <a:lnTo>
                    <a:pt x="3175000" y="2273300"/>
                  </a:lnTo>
                  <a:lnTo>
                    <a:pt x="3186938" y="2260600"/>
                  </a:lnTo>
                  <a:close/>
                </a:path>
                <a:path w="4784090" h="4508500">
                  <a:moveTo>
                    <a:pt x="1087119" y="2349500"/>
                  </a:moveTo>
                  <a:lnTo>
                    <a:pt x="155155" y="2349500"/>
                  </a:lnTo>
                  <a:lnTo>
                    <a:pt x="155155" y="2374900"/>
                  </a:lnTo>
                  <a:lnTo>
                    <a:pt x="1122806" y="2374900"/>
                  </a:lnTo>
                  <a:lnTo>
                    <a:pt x="1122806" y="2362200"/>
                  </a:lnTo>
                  <a:lnTo>
                    <a:pt x="1099058" y="2362200"/>
                  </a:lnTo>
                  <a:lnTo>
                    <a:pt x="1087119" y="2349500"/>
                  </a:lnTo>
                  <a:close/>
                </a:path>
                <a:path w="4784090" h="4508500">
                  <a:moveTo>
                    <a:pt x="95148" y="2336800"/>
                  </a:moveTo>
                  <a:lnTo>
                    <a:pt x="83261" y="2336800"/>
                  </a:lnTo>
                  <a:lnTo>
                    <a:pt x="83261" y="2349500"/>
                  </a:lnTo>
                  <a:lnTo>
                    <a:pt x="95148" y="2336800"/>
                  </a:lnTo>
                  <a:close/>
                </a:path>
                <a:path w="4784090" h="4508500">
                  <a:moveTo>
                    <a:pt x="1075309" y="2336800"/>
                  </a:moveTo>
                  <a:lnTo>
                    <a:pt x="119468" y="2336800"/>
                  </a:lnTo>
                  <a:lnTo>
                    <a:pt x="119468" y="2349500"/>
                  </a:lnTo>
                  <a:lnTo>
                    <a:pt x="1075309" y="2349500"/>
                  </a:lnTo>
                  <a:lnTo>
                    <a:pt x="1075309" y="2336800"/>
                  </a:lnTo>
                  <a:close/>
                </a:path>
                <a:path w="4784090" h="4508500">
                  <a:moveTo>
                    <a:pt x="786637" y="2159000"/>
                  </a:moveTo>
                  <a:lnTo>
                    <a:pt x="180594" y="2159000"/>
                  </a:lnTo>
                  <a:lnTo>
                    <a:pt x="180594" y="2171700"/>
                  </a:lnTo>
                  <a:lnTo>
                    <a:pt x="96227" y="2235200"/>
                  </a:lnTo>
                  <a:lnTo>
                    <a:pt x="11887" y="2311400"/>
                  </a:lnTo>
                  <a:lnTo>
                    <a:pt x="47574" y="2311400"/>
                  </a:lnTo>
                  <a:lnTo>
                    <a:pt x="59461" y="2324100"/>
                  </a:lnTo>
                  <a:lnTo>
                    <a:pt x="59461" y="2336800"/>
                  </a:lnTo>
                  <a:lnTo>
                    <a:pt x="1063371" y="2336800"/>
                  </a:lnTo>
                  <a:lnTo>
                    <a:pt x="1063371" y="2324100"/>
                  </a:lnTo>
                  <a:lnTo>
                    <a:pt x="1051433" y="2324100"/>
                  </a:lnTo>
                  <a:lnTo>
                    <a:pt x="1039622" y="2311400"/>
                  </a:lnTo>
                  <a:lnTo>
                    <a:pt x="1039622" y="2298700"/>
                  </a:lnTo>
                  <a:lnTo>
                    <a:pt x="1015746" y="2298700"/>
                  </a:lnTo>
                  <a:lnTo>
                    <a:pt x="1015746" y="2286000"/>
                  </a:lnTo>
                  <a:lnTo>
                    <a:pt x="1003935" y="2286000"/>
                  </a:lnTo>
                  <a:lnTo>
                    <a:pt x="1003935" y="2273300"/>
                  </a:lnTo>
                  <a:lnTo>
                    <a:pt x="980059" y="2273300"/>
                  </a:lnTo>
                  <a:lnTo>
                    <a:pt x="980059" y="2260600"/>
                  </a:lnTo>
                  <a:lnTo>
                    <a:pt x="941197" y="2260600"/>
                  </a:lnTo>
                  <a:lnTo>
                    <a:pt x="941197" y="2247900"/>
                  </a:lnTo>
                  <a:lnTo>
                    <a:pt x="917447" y="2247900"/>
                  </a:lnTo>
                  <a:lnTo>
                    <a:pt x="917447" y="2235200"/>
                  </a:lnTo>
                  <a:lnTo>
                    <a:pt x="905510" y="2235200"/>
                  </a:lnTo>
                  <a:lnTo>
                    <a:pt x="905510" y="2222500"/>
                  </a:lnTo>
                  <a:lnTo>
                    <a:pt x="893572" y="2222500"/>
                  </a:lnTo>
                  <a:lnTo>
                    <a:pt x="893572" y="2209800"/>
                  </a:lnTo>
                  <a:lnTo>
                    <a:pt x="834135" y="2209800"/>
                  </a:lnTo>
                  <a:lnTo>
                    <a:pt x="834135" y="2197100"/>
                  </a:lnTo>
                  <a:lnTo>
                    <a:pt x="822324" y="2197100"/>
                  </a:lnTo>
                  <a:lnTo>
                    <a:pt x="822324" y="2184400"/>
                  </a:lnTo>
                  <a:lnTo>
                    <a:pt x="798448" y="2184400"/>
                  </a:lnTo>
                  <a:lnTo>
                    <a:pt x="798448" y="2171700"/>
                  </a:lnTo>
                  <a:lnTo>
                    <a:pt x="786637" y="2171700"/>
                  </a:lnTo>
                  <a:lnTo>
                    <a:pt x="786637" y="2159000"/>
                  </a:lnTo>
                  <a:close/>
                </a:path>
                <a:path w="4784090" h="4508500">
                  <a:moveTo>
                    <a:pt x="2861437" y="2311400"/>
                  </a:moveTo>
                  <a:lnTo>
                    <a:pt x="2668396" y="2311400"/>
                  </a:lnTo>
                  <a:lnTo>
                    <a:pt x="2704718" y="2324100"/>
                  </a:lnTo>
                  <a:lnTo>
                    <a:pt x="2777108" y="2324100"/>
                  </a:lnTo>
                  <a:lnTo>
                    <a:pt x="2861437" y="2311400"/>
                  </a:lnTo>
                  <a:close/>
                </a:path>
                <a:path w="4784090" h="4508500">
                  <a:moveTo>
                    <a:pt x="3237103" y="2247900"/>
                  </a:moveTo>
                  <a:lnTo>
                    <a:pt x="1146683" y="2247900"/>
                  </a:lnTo>
                  <a:lnTo>
                    <a:pt x="1146683" y="2260600"/>
                  </a:lnTo>
                  <a:lnTo>
                    <a:pt x="3225291" y="2260600"/>
                  </a:lnTo>
                  <a:lnTo>
                    <a:pt x="3237103" y="2247900"/>
                  </a:lnTo>
                  <a:close/>
                </a:path>
                <a:path w="4784090" h="4508500">
                  <a:moveTo>
                    <a:pt x="3550157" y="2133600"/>
                  </a:moveTo>
                  <a:lnTo>
                    <a:pt x="1206118" y="2133600"/>
                  </a:lnTo>
                  <a:lnTo>
                    <a:pt x="1206118" y="2159000"/>
                  </a:lnTo>
                  <a:lnTo>
                    <a:pt x="1194180" y="2159000"/>
                  </a:lnTo>
                  <a:lnTo>
                    <a:pt x="1194180" y="2184400"/>
                  </a:lnTo>
                  <a:lnTo>
                    <a:pt x="1182369" y="2184400"/>
                  </a:lnTo>
                  <a:lnTo>
                    <a:pt x="1182369" y="2209800"/>
                  </a:lnTo>
                  <a:lnTo>
                    <a:pt x="1170431" y="2209800"/>
                  </a:lnTo>
                  <a:lnTo>
                    <a:pt x="1170431" y="2222500"/>
                  </a:lnTo>
                  <a:lnTo>
                    <a:pt x="1158493" y="2235200"/>
                  </a:lnTo>
                  <a:lnTo>
                    <a:pt x="1158493" y="2247900"/>
                  </a:lnTo>
                  <a:lnTo>
                    <a:pt x="3260979" y="2247900"/>
                  </a:lnTo>
                  <a:lnTo>
                    <a:pt x="3297174" y="2235200"/>
                  </a:lnTo>
                  <a:lnTo>
                    <a:pt x="3381502" y="2197100"/>
                  </a:lnTo>
                  <a:lnTo>
                    <a:pt x="3477767" y="2146300"/>
                  </a:lnTo>
                  <a:lnTo>
                    <a:pt x="3513963" y="2146300"/>
                  </a:lnTo>
                  <a:lnTo>
                    <a:pt x="3550157" y="2133600"/>
                  </a:lnTo>
                  <a:close/>
                </a:path>
                <a:path w="4784090" h="4508500">
                  <a:moveTo>
                    <a:pt x="3887469" y="1651000"/>
                  </a:moveTo>
                  <a:lnTo>
                    <a:pt x="3863720" y="1651000"/>
                  </a:lnTo>
                  <a:lnTo>
                    <a:pt x="3863720" y="1663700"/>
                  </a:lnTo>
                  <a:lnTo>
                    <a:pt x="3815079" y="1714500"/>
                  </a:lnTo>
                  <a:lnTo>
                    <a:pt x="3803141" y="1752600"/>
                  </a:lnTo>
                  <a:lnTo>
                    <a:pt x="3791330" y="1765300"/>
                  </a:lnTo>
                  <a:lnTo>
                    <a:pt x="3755643" y="1765300"/>
                  </a:lnTo>
                  <a:lnTo>
                    <a:pt x="3719321" y="1778000"/>
                  </a:lnTo>
                  <a:lnTo>
                    <a:pt x="3526916" y="1778000"/>
                  </a:lnTo>
                  <a:lnTo>
                    <a:pt x="3502659" y="1790700"/>
                  </a:lnTo>
                  <a:lnTo>
                    <a:pt x="2268981" y="1790700"/>
                  </a:lnTo>
                  <a:lnTo>
                    <a:pt x="2268981" y="1816100"/>
                  </a:lnTo>
                  <a:lnTo>
                    <a:pt x="2257043" y="1816100"/>
                  </a:lnTo>
                  <a:lnTo>
                    <a:pt x="2257043" y="1841500"/>
                  </a:lnTo>
                  <a:lnTo>
                    <a:pt x="2280792" y="1841500"/>
                  </a:lnTo>
                  <a:lnTo>
                    <a:pt x="2280792" y="1854200"/>
                  </a:lnTo>
                  <a:lnTo>
                    <a:pt x="2304668" y="1854200"/>
                  </a:lnTo>
                  <a:lnTo>
                    <a:pt x="2292730" y="1879600"/>
                  </a:lnTo>
                  <a:lnTo>
                    <a:pt x="2292730" y="1892300"/>
                  </a:lnTo>
                  <a:lnTo>
                    <a:pt x="2280792" y="1892300"/>
                  </a:lnTo>
                  <a:lnTo>
                    <a:pt x="2280792" y="1905000"/>
                  </a:lnTo>
                  <a:lnTo>
                    <a:pt x="2268981" y="1905000"/>
                  </a:lnTo>
                  <a:lnTo>
                    <a:pt x="2268981" y="1917700"/>
                  </a:lnTo>
                  <a:lnTo>
                    <a:pt x="2257043" y="1917700"/>
                  </a:lnTo>
                  <a:lnTo>
                    <a:pt x="2257043" y="1943100"/>
                  </a:lnTo>
                  <a:lnTo>
                    <a:pt x="2245105" y="1943100"/>
                  </a:lnTo>
                  <a:lnTo>
                    <a:pt x="2245105" y="1968500"/>
                  </a:lnTo>
                  <a:lnTo>
                    <a:pt x="2233294" y="1968500"/>
                  </a:lnTo>
                  <a:lnTo>
                    <a:pt x="2233294" y="2006600"/>
                  </a:lnTo>
                  <a:lnTo>
                    <a:pt x="2209418" y="2006600"/>
                  </a:lnTo>
                  <a:lnTo>
                    <a:pt x="2209418" y="2019300"/>
                  </a:lnTo>
                  <a:lnTo>
                    <a:pt x="2197607" y="2019300"/>
                  </a:lnTo>
                  <a:lnTo>
                    <a:pt x="2197607" y="2032000"/>
                  </a:lnTo>
                  <a:lnTo>
                    <a:pt x="3778884" y="2032000"/>
                  </a:lnTo>
                  <a:lnTo>
                    <a:pt x="3790695" y="2044700"/>
                  </a:lnTo>
                  <a:lnTo>
                    <a:pt x="3814571" y="2044700"/>
                  </a:lnTo>
                  <a:lnTo>
                    <a:pt x="3814571" y="2057400"/>
                  </a:lnTo>
                  <a:lnTo>
                    <a:pt x="3838320" y="2057400"/>
                  </a:lnTo>
                  <a:lnTo>
                    <a:pt x="3850258" y="2070100"/>
                  </a:lnTo>
                  <a:lnTo>
                    <a:pt x="3850258" y="2082800"/>
                  </a:lnTo>
                  <a:lnTo>
                    <a:pt x="3922649" y="2133600"/>
                  </a:lnTo>
                  <a:lnTo>
                    <a:pt x="3922649" y="2146300"/>
                  </a:lnTo>
                  <a:lnTo>
                    <a:pt x="3947032" y="2159000"/>
                  </a:lnTo>
                  <a:lnTo>
                    <a:pt x="3995039" y="2197100"/>
                  </a:lnTo>
                  <a:lnTo>
                    <a:pt x="3970781" y="2019300"/>
                  </a:lnTo>
                  <a:lnTo>
                    <a:pt x="3970781" y="1981200"/>
                  </a:lnTo>
                  <a:lnTo>
                    <a:pt x="3958843" y="1943100"/>
                  </a:lnTo>
                  <a:lnTo>
                    <a:pt x="3958843" y="1892300"/>
                  </a:lnTo>
                  <a:lnTo>
                    <a:pt x="3947032" y="1841500"/>
                  </a:lnTo>
                  <a:lnTo>
                    <a:pt x="3947032" y="1790700"/>
                  </a:lnTo>
                  <a:lnTo>
                    <a:pt x="3935094" y="1778000"/>
                  </a:lnTo>
                  <a:lnTo>
                    <a:pt x="3935094" y="1676400"/>
                  </a:lnTo>
                  <a:lnTo>
                    <a:pt x="3923156" y="1676400"/>
                  </a:lnTo>
                  <a:lnTo>
                    <a:pt x="3899407" y="1663700"/>
                  </a:lnTo>
                  <a:lnTo>
                    <a:pt x="3887469" y="1663700"/>
                  </a:lnTo>
                  <a:lnTo>
                    <a:pt x="3887469" y="1651000"/>
                  </a:lnTo>
                  <a:close/>
                </a:path>
                <a:path w="4784090" h="4508500">
                  <a:moveTo>
                    <a:pt x="541654" y="1600200"/>
                  </a:moveTo>
                  <a:lnTo>
                    <a:pt x="530351" y="1600200"/>
                  </a:lnTo>
                  <a:lnTo>
                    <a:pt x="518413" y="1612900"/>
                  </a:lnTo>
                  <a:lnTo>
                    <a:pt x="518413" y="1625600"/>
                  </a:lnTo>
                  <a:lnTo>
                    <a:pt x="506603" y="1638300"/>
                  </a:lnTo>
                  <a:lnTo>
                    <a:pt x="494664" y="1638300"/>
                  </a:lnTo>
                  <a:lnTo>
                    <a:pt x="494664" y="1651000"/>
                  </a:lnTo>
                  <a:lnTo>
                    <a:pt x="482726" y="1651000"/>
                  </a:lnTo>
                  <a:lnTo>
                    <a:pt x="482726" y="1676400"/>
                  </a:lnTo>
                  <a:lnTo>
                    <a:pt x="470916" y="1701800"/>
                  </a:lnTo>
                  <a:lnTo>
                    <a:pt x="458978" y="1727200"/>
                  </a:lnTo>
                  <a:lnTo>
                    <a:pt x="458978" y="1765300"/>
                  </a:lnTo>
                  <a:lnTo>
                    <a:pt x="447039" y="1765300"/>
                  </a:lnTo>
                  <a:lnTo>
                    <a:pt x="447039" y="1778000"/>
                  </a:lnTo>
                  <a:lnTo>
                    <a:pt x="458978" y="1803400"/>
                  </a:lnTo>
                  <a:lnTo>
                    <a:pt x="458978" y="1816100"/>
                  </a:lnTo>
                  <a:lnTo>
                    <a:pt x="470916" y="1841500"/>
                  </a:lnTo>
                  <a:lnTo>
                    <a:pt x="470916" y="1854200"/>
                  </a:lnTo>
                  <a:lnTo>
                    <a:pt x="482726" y="1854200"/>
                  </a:lnTo>
                  <a:lnTo>
                    <a:pt x="482726" y="1866900"/>
                  </a:lnTo>
                  <a:lnTo>
                    <a:pt x="494664" y="1866900"/>
                  </a:lnTo>
                  <a:lnTo>
                    <a:pt x="506603" y="1879600"/>
                  </a:lnTo>
                  <a:lnTo>
                    <a:pt x="518413" y="1892300"/>
                  </a:lnTo>
                  <a:lnTo>
                    <a:pt x="530351" y="1905000"/>
                  </a:lnTo>
                  <a:lnTo>
                    <a:pt x="216280" y="2146300"/>
                  </a:lnTo>
                  <a:lnTo>
                    <a:pt x="192404" y="2159000"/>
                  </a:lnTo>
                  <a:lnTo>
                    <a:pt x="774699" y="2159000"/>
                  </a:lnTo>
                  <a:lnTo>
                    <a:pt x="774699" y="2146300"/>
                  </a:lnTo>
                  <a:lnTo>
                    <a:pt x="762761" y="2146300"/>
                  </a:lnTo>
                  <a:lnTo>
                    <a:pt x="762761" y="2133600"/>
                  </a:lnTo>
                  <a:lnTo>
                    <a:pt x="750950" y="2133600"/>
                  </a:lnTo>
                  <a:lnTo>
                    <a:pt x="750950" y="2120900"/>
                  </a:lnTo>
                  <a:lnTo>
                    <a:pt x="739012" y="2108200"/>
                  </a:lnTo>
                  <a:lnTo>
                    <a:pt x="739012" y="2095500"/>
                  </a:lnTo>
                  <a:lnTo>
                    <a:pt x="727074" y="2095500"/>
                  </a:lnTo>
                  <a:lnTo>
                    <a:pt x="715264" y="2082800"/>
                  </a:lnTo>
                  <a:lnTo>
                    <a:pt x="715264" y="2057400"/>
                  </a:lnTo>
                  <a:lnTo>
                    <a:pt x="703325" y="2044700"/>
                  </a:lnTo>
                  <a:lnTo>
                    <a:pt x="703325" y="2019300"/>
                  </a:lnTo>
                  <a:lnTo>
                    <a:pt x="691387" y="2019300"/>
                  </a:lnTo>
                  <a:lnTo>
                    <a:pt x="691387" y="2006600"/>
                  </a:lnTo>
                  <a:lnTo>
                    <a:pt x="679577" y="2006600"/>
                  </a:lnTo>
                  <a:lnTo>
                    <a:pt x="679577" y="1993900"/>
                  </a:lnTo>
                  <a:lnTo>
                    <a:pt x="667639" y="1993900"/>
                  </a:lnTo>
                  <a:lnTo>
                    <a:pt x="667639" y="1981200"/>
                  </a:lnTo>
                  <a:lnTo>
                    <a:pt x="655700" y="1981200"/>
                  </a:lnTo>
                  <a:lnTo>
                    <a:pt x="655700" y="1968500"/>
                  </a:lnTo>
                  <a:lnTo>
                    <a:pt x="643890" y="1968500"/>
                  </a:lnTo>
                  <a:lnTo>
                    <a:pt x="643890" y="1930400"/>
                  </a:lnTo>
                  <a:lnTo>
                    <a:pt x="655700" y="1930400"/>
                  </a:lnTo>
                  <a:lnTo>
                    <a:pt x="643890" y="1917700"/>
                  </a:lnTo>
                  <a:lnTo>
                    <a:pt x="643890" y="1905000"/>
                  </a:lnTo>
                  <a:lnTo>
                    <a:pt x="596265" y="1905000"/>
                  </a:lnTo>
                  <a:lnTo>
                    <a:pt x="596265" y="1841500"/>
                  </a:lnTo>
                  <a:lnTo>
                    <a:pt x="578992" y="1841500"/>
                  </a:lnTo>
                  <a:lnTo>
                    <a:pt x="578992" y="1828800"/>
                  </a:lnTo>
                  <a:lnTo>
                    <a:pt x="567054" y="1828800"/>
                  </a:lnTo>
                  <a:lnTo>
                    <a:pt x="567054" y="1816100"/>
                  </a:lnTo>
                  <a:lnTo>
                    <a:pt x="543305" y="1816100"/>
                  </a:lnTo>
                  <a:lnTo>
                    <a:pt x="543305" y="1790700"/>
                  </a:lnTo>
                  <a:lnTo>
                    <a:pt x="555243" y="1790700"/>
                  </a:lnTo>
                  <a:lnTo>
                    <a:pt x="555243" y="1739900"/>
                  </a:lnTo>
                  <a:lnTo>
                    <a:pt x="543305" y="1739900"/>
                  </a:lnTo>
                  <a:lnTo>
                    <a:pt x="543305" y="1727200"/>
                  </a:lnTo>
                  <a:lnTo>
                    <a:pt x="530351" y="1727200"/>
                  </a:lnTo>
                  <a:lnTo>
                    <a:pt x="530351" y="1714500"/>
                  </a:lnTo>
                  <a:lnTo>
                    <a:pt x="505967" y="1689100"/>
                  </a:lnTo>
                  <a:lnTo>
                    <a:pt x="505967" y="1663700"/>
                  </a:lnTo>
                  <a:lnTo>
                    <a:pt x="529844" y="1638300"/>
                  </a:lnTo>
                  <a:lnTo>
                    <a:pt x="529844" y="1625600"/>
                  </a:lnTo>
                  <a:lnTo>
                    <a:pt x="541654" y="1625600"/>
                  </a:lnTo>
                  <a:lnTo>
                    <a:pt x="541654" y="1600200"/>
                  </a:lnTo>
                  <a:close/>
                </a:path>
                <a:path w="4784090" h="4508500">
                  <a:moveTo>
                    <a:pt x="2138044" y="2070100"/>
                  </a:moveTo>
                  <a:lnTo>
                    <a:pt x="1146683" y="2070100"/>
                  </a:lnTo>
                  <a:lnTo>
                    <a:pt x="1146683" y="2095500"/>
                  </a:lnTo>
                  <a:lnTo>
                    <a:pt x="1158493" y="2095500"/>
                  </a:lnTo>
                  <a:lnTo>
                    <a:pt x="1182369" y="2120900"/>
                  </a:lnTo>
                  <a:lnTo>
                    <a:pt x="1194180" y="2133600"/>
                  </a:lnTo>
                  <a:lnTo>
                    <a:pt x="3574541" y="2133600"/>
                  </a:lnTo>
                  <a:lnTo>
                    <a:pt x="3586353" y="2120900"/>
                  </a:lnTo>
                  <a:lnTo>
                    <a:pt x="3598291" y="2120900"/>
                  </a:lnTo>
                  <a:lnTo>
                    <a:pt x="3610229" y="2108200"/>
                  </a:lnTo>
                  <a:lnTo>
                    <a:pt x="2149983" y="2108200"/>
                  </a:lnTo>
                  <a:lnTo>
                    <a:pt x="2149983" y="2082800"/>
                  </a:lnTo>
                  <a:lnTo>
                    <a:pt x="2138044" y="2082800"/>
                  </a:lnTo>
                  <a:lnTo>
                    <a:pt x="2138044" y="2070100"/>
                  </a:lnTo>
                  <a:close/>
                </a:path>
                <a:path w="4784090" h="4508500">
                  <a:moveTo>
                    <a:pt x="3755008" y="2044700"/>
                  </a:moveTo>
                  <a:lnTo>
                    <a:pt x="2173731" y="2044700"/>
                  </a:lnTo>
                  <a:lnTo>
                    <a:pt x="2173731" y="2057400"/>
                  </a:lnTo>
                  <a:lnTo>
                    <a:pt x="2185669" y="2108200"/>
                  </a:lnTo>
                  <a:lnTo>
                    <a:pt x="3634486" y="2108200"/>
                  </a:lnTo>
                  <a:lnTo>
                    <a:pt x="3707003" y="2070100"/>
                  </a:lnTo>
                  <a:lnTo>
                    <a:pt x="3718814" y="2070100"/>
                  </a:lnTo>
                  <a:lnTo>
                    <a:pt x="3755008" y="2044700"/>
                  </a:lnTo>
                  <a:close/>
                </a:path>
                <a:path w="4784090" h="4508500">
                  <a:moveTo>
                    <a:pt x="2065654" y="1955800"/>
                  </a:moveTo>
                  <a:lnTo>
                    <a:pt x="1146683" y="1955800"/>
                  </a:lnTo>
                  <a:lnTo>
                    <a:pt x="1146683" y="1968500"/>
                  </a:lnTo>
                  <a:lnTo>
                    <a:pt x="1134744" y="1981200"/>
                  </a:lnTo>
                  <a:lnTo>
                    <a:pt x="1134744" y="1993900"/>
                  </a:lnTo>
                  <a:lnTo>
                    <a:pt x="1122806" y="2006600"/>
                  </a:lnTo>
                  <a:lnTo>
                    <a:pt x="1122806" y="2070100"/>
                  </a:lnTo>
                  <a:lnTo>
                    <a:pt x="2125091" y="2070100"/>
                  </a:lnTo>
                  <a:lnTo>
                    <a:pt x="2125091" y="2057400"/>
                  </a:lnTo>
                  <a:lnTo>
                    <a:pt x="2113279" y="2057400"/>
                  </a:lnTo>
                  <a:lnTo>
                    <a:pt x="2113279" y="2044700"/>
                  </a:lnTo>
                  <a:lnTo>
                    <a:pt x="2101341" y="2006600"/>
                  </a:lnTo>
                  <a:lnTo>
                    <a:pt x="2089403" y="2006600"/>
                  </a:lnTo>
                  <a:lnTo>
                    <a:pt x="2089403" y="1993900"/>
                  </a:lnTo>
                  <a:lnTo>
                    <a:pt x="2077592" y="1993900"/>
                  </a:lnTo>
                  <a:lnTo>
                    <a:pt x="2077592" y="1968500"/>
                  </a:lnTo>
                  <a:lnTo>
                    <a:pt x="2065654" y="1955800"/>
                  </a:lnTo>
                  <a:close/>
                </a:path>
                <a:path w="4784090" h="4508500">
                  <a:moveTo>
                    <a:pt x="3778884" y="2032000"/>
                  </a:moveTo>
                  <a:lnTo>
                    <a:pt x="2185669" y="2032000"/>
                  </a:lnTo>
                  <a:lnTo>
                    <a:pt x="2185669" y="2044700"/>
                  </a:lnTo>
                  <a:lnTo>
                    <a:pt x="3778884" y="2044700"/>
                  </a:lnTo>
                  <a:lnTo>
                    <a:pt x="3778884" y="2032000"/>
                  </a:lnTo>
                  <a:close/>
                </a:path>
                <a:path w="4784090" h="4508500">
                  <a:moveTo>
                    <a:pt x="2029967" y="1930400"/>
                  </a:moveTo>
                  <a:lnTo>
                    <a:pt x="1158493" y="1930400"/>
                  </a:lnTo>
                  <a:lnTo>
                    <a:pt x="1158493" y="1955800"/>
                  </a:lnTo>
                  <a:lnTo>
                    <a:pt x="2053716" y="1955800"/>
                  </a:lnTo>
                  <a:lnTo>
                    <a:pt x="2053716" y="1943100"/>
                  </a:lnTo>
                  <a:lnTo>
                    <a:pt x="2029967" y="1943100"/>
                  </a:lnTo>
                  <a:lnTo>
                    <a:pt x="2029967" y="1930400"/>
                  </a:lnTo>
                  <a:close/>
                </a:path>
                <a:path w="4784090" h="4508500">
                  <a:moveTo>
                    <a:pt x="1970531" y="1828800"/>
                  </a:moveTo>
                  <a:lnTo>
                    <a:pt x="1958593" y="1828800"/>
                  </a:lnTo>
                  <a:lnTo>
                    <a:pt x="1958593" y="1854200"/>
                  </a:lnTo>
                  <a:lnTo>
                    <a:pt x="1946783" y="1854200"/>
                  </a:lnTo>
                  <a:lnTo>
                    <a:pt x="1946783" y="1879600"/>
                  </a:lnTo>
                  <a:lnTo>
                    <a:pt x="1134236" y="1879600"/>
                  </a:lnTo>
                  <a:lnTo>
                    <a:pt x="1134236" y="1905000"/>
                  </a:lnTo>
                  <a:lnTo>
                    <a:pt x="1146683" y="1905000"/>
                  </a:lnTo>
                  <a:lnTo>
                    <a:pt x="1146683" y="1930400"/>
                  </a:lnTo>
                  <a:lnTo>
                    <a:pt x="2006218" y="1930400"/>
                  </a:lnTo>
                  <a:lnTo>
                    <a:pt x="2006218" y="1917700"/>
                  </a:lnTo>
                  <a:lnTo>
                    <a:pt x="1994280" y="1917700"/>
                  </a:lnTo>
                  <a:lnTo>
                    <a:pt x="1994280" y="1905000"/>
                  </a:lnTo>
                  <a:lnTo>
                    <a:pt x="1982469" y="1892300"/>
                  </a:lnTo>
                  <a:lnTo>
                    <a:pt x="1982469" y="1841500"/>
                  </a:lnTo>
                  <a:lnTo>
                    <a:pt x="1970531" y="1828800"/>
                  </a:lnTo>
                  <a:close/>
                </a:path>
                <a:path w="4784090" h="4508500">
                  <a:moveTo>
                    <a:pt x="1899158" y="1854200"/>
                  </a:moveTo>
                  <a:lnTo>
                    <a:pt x="1110361" y="1854200"/>
                  </a:lnTo>
                  <a:lnTo>
                    <a:pt x="1122298" y="1866900"/>
                  </a:lnTo>
                  <a:lnTo>
                    <a:pt x="1122298" y="1879600"/>
                  </a:lnTo>
                  <a:lnTo>
                    <a:pt x="1899158" y="1879600"/>
                  </a:lnTo>
                  <a:lnTo>
                    <a:pt x="1899158" y="1854200"/>
                  </a:lnTo>
                  <a:close/>
                </a:path>
                <a:path w="4784090" h="4508500">
                  <a:moveTo>
                    <a:pt x="1911096" y="1841500"/>
                  </a:moveTo>
                  <a:lnTo>
                    <a:pt x="1098549" y="1841500"/>
                  </a:lnTo>
                  <a:lnTo>
                    <a:pt x="1098549" y="1854200"/>
                  </a:lnTo>
                  <a:lnTo>
                    <a:pt x="1911096" y="1854200"/>
                  </a:lnTo>
                  <a:lnTo>
                    <a:pt x="1911096" y="1841500"/>
                  </a:lnTo>
                  <a:close/>
                </a:path>
                <a:path w="4784090" h="4508500">
                  <a:moveTo>
                    <a:pt x="1887219" y="1816100"/>
                  </a:moveTo>
                  <a:lnTo>
                    <a:pt x="1074673" y="1816100"/>
                  </a:lnTo>
                  <a:lnTo>
                    <a:pt x="1074673" y="1828800"/>
                  </a:lnTo>
                  <a:lnTo>
                    <a:pt x="1086611" y="1841500"/>
                  </a:lnTo>
                  <a:lnTo>
                    <a:pt x="1899158" y="1841500"/>
                  </a:lnTo>
                  <a:lnTo>
                    <a:pt x="1887219" y="1828800"/>
                  </a:lnTo>
                  <a:lnTo>
                    <a:pt x="1887219" y="1816100"/>
                  </a:lnTo>
                  <a:close/>
                </a:path>
                <a:path w="4784090" h="4508500">
                  <a:moveTo>
                    <a:pt x="1146683" y="1790700"/>
                  </a:moveTo>
                  <a:lnTo>
                    <a:pt x="1062862" y="1790700"/>
                  </a:lnTo>
                  <a:lnTo>
                    <a:pt x="1062862" y="1816100"/>
                  </a:lnTo>
                  <a:lnTo>
                    <a:pt x="1899158" y="1816100"/>
                  </a:lnTo>
                  <a:lnTo>
                    <a:pt x="1899158" y="1803400"/>
                  </a:lnTo>
                  <a:lnTo>
                    <a:pt x="1146683" y="1803400"/>
                  </a:lnTo>
                  <a:lnTo>
                    <a:pt x="1146683" y="1790700"/>
                  </a:lnTo>
                  <a:close/>
                </a:path>
                <a:path w="4784090" h="4508500">
                  <a:moveTo>
                    <a:pt x="1887219" y="1790700"/>
                  </a:moveTo>
                  <a:lnTo>
                    <a:pt x="1185544" y="1790700"/>
                  </a:lnTo>
                  <a:lnTo>
                    <a:pt x="1146683" y="1803400"/>
                  </a:lnTo>
                  <a:lnTo>
                    <a:pt x="1899158" y="1803400"/>
                  </a:lnTo>
                  <a:lnTo>
                    <a:pt x="1887219" y="1790700"/>
                  </a:lnTo>
                  <a:close/>
                </a:path>
                <a:path w="4784090" h="4508500">
                  <a:moveTo>
                    <a:pt x="1050924" y="1739900"/>
                  </a:moveTo>
                  <a:lnTo>
                    <a:pt x="1027175" y="1739900"/>
                  </a:lnTo>
                  <a:lnTo>
                    <a:pt x="1027175" y="1752600"/>
                  </a:lnTo>
                  <a:lnTo>
                    <a:pt x="1038986" y="1752600"/>
                  </a:lnTo>
                  <a:lnTo>
                    <a:pt x="1038986" y="1765300"/>
                  </a:lnTo>
                  <a:lnTo>
                    <a:pt x="1050924" y="1778000"/>
                  </a:lnTo>
                  <a:lnTo>
                    <a:pt x="1050924" y="1790700"/>
                  </a:lnTo>
                  <a:lnTo>
                    <a:pt x="1122806" y="1790700"/>
                  </a:lnTo>
                  <a:lnTo>
                    <a:pt x="1110996" y="1778000"/>
                  </a:lnTo>
                  <a:lnTo>
                    <a:pt x="1087119" y="1778000"/>
                  </a:lnTo>
                  <a:lnTo>
                    <a:pt x="1087119" y="1765300"/>
                  </a:lnTo>
                  <a:lnTo>
                    <a:pt x="1062862" y="1752600"/>
                  </a:lnTo>
                  <a:lnTo>
                    <a:pt x="1050924" y="1739900"/>
                  </a:lnTo>
                  <a:close/>
                </a:path>
                <a:path w="4784090" h="4508500">
                  <a:moveTo>
                    <a:pt x="1899158" y="1765300"/>
                  </a:moveTo>
                  <a:lnTo>
                    <a:pt x="1375791" y="1765300"/>
                  </a:lnTo>
                  <a:lnTo>
                    <a:pt x="1375791" y="1778000"/>
                  </a:lnTo>
                  <a:lnTo>
                    <a:pt x="1185544" y="1778000"/>
                  </a:lnTo>
                  <a:lnTo>
                    <a:pt x="1173606" y="1790700"/>
                  </a:lnTo>
                  <a:lnTo>
                    <a:pt x="1899158" y="1790700"/>
                  </a:lnTo>
                  <a:lnTo>
                    <a:pt x="1899158" y="1765300"/>
                  </a:lnTo>
                  <a:close/>
                </a:path>
                <a:path w="4784090" h="4508500">
                  <a:moveTo>
                    <a:pt x="3466972" y="1625600"/>
                  </a:moveTo>
                  <a:lnTo>
                    <a:pt x="2245105" y="1625600"/>
                  </a:lnTo>
                  <a:lnTo>
                    <a:pt x="2245105" y="1651000"/>
                  </a:lnTo>
                  <a:lnTo>
                    <a:pt x="2257043" y="1651000"/>
                  </a:lnTo>
                  <a:lnTo>
                    <a:pt x="2257043" y="1663700"/>
                  </a:lnTo>
                  <a:lnTo>
                    <a:pt x="2245105" y="1663700"/>
                  </a:lnTo>
                  <a:lnTo>
                    <a:pt x="2245105" y="1689100"/>
                  </a:lnTo>
                  <a:lnTo>
                    <a:pt x="2257043" y="1689100"/>
                  </a:lnTo>
                  <a:lnTo>
                    <a:pt x="2257043" y="1714500"/>
                  </a:lnTo>
                  <a:lnTo>
                    <a:pt x="2268981" y="1714500"/>
                  </a:lnTo>
                  <a:lnTo>
                    <a:pt x="2268981" y="1752600"/>
                  </a:lnTo>
                  <a:lnTo>
                    <a:pt x="2280792" y="1752600"/>
                  </a:lnTo>
                  <a:lnTo>
                    <a:pt x="2280792" y="1790700"/>
                  </a:lnTo>
                  <a:lnTo>
                    <a:pt x="3478783" y="1790700"/>
                  </a:lnTo>
                  <a:lnTo>
                    <a:pt x="3466972" y="1778000"/>
                  </a:lnTo>
                  <a:lnTo>
                    <a:pt x="3455034" y="1778000"/>
                  </a:lnTo>
                  <a:lnTo>
                    <a:pt x="3455034" y="1701800"/>
                  </a:lnTo>
                  <a:lnTo>
                    <a:pt x="3466972" y="1701800"/>
                  </a:lnTo>
                  <a:lnTo>
                    <a:pt x="3466972" y="1676400"/>
                  </a:lnTo>
                  <a:lnTo>
                    <a:pt x="3478783" y="1676400"/>
                  </a:lnTo>
                  <a:lnTo>
                    <a:pt x="3478783" y="1638300"/>
                  </a:lnTo>
                  <a:lnTo>
                    <a:pt x="3466972" y="1638300"/>
                  </a:lnTo>
                  <a:lnTo>
                    <a:pt x="3466972" y="1625600"/>
                  </a:lnTo>
                  <a:close/>
                </a:path>
                <a:path w="4784090" h="4508500">
                  <a:moveTo>
                    <a:pt x="1280667" y="1765300"/>
                  </a:moveTo>
                  <a:lnTo>
                    <a:pt x="1209293" y="1765300"/>
                  </a:lnTo>
                  <a:lnTo>
                    <a:pt x="1197483" y="1778000"/>
                  </a:lnTo>
                  <a:lnTo>
                    <a:pt x="1292605" y="1778000"/>
                  </a:lnTo>
                  <a:lnTo>
                    <a:pt x="1280667" y="1765300"/>
                  </a:lnTo>
                  <a:close/>
                </a:path>
                <a:path w="4784090" h="4508500">
                  <a:moveTo>
                    <a:pt x="1244980" y="1752600"/>
                  </a:moveTo>
                  <a:lnTo>
                    <a:pt x="1233169" y="1752600"/>
                  </a:lnTo>
                  <a:lnTo>
                    <a:pt x="1233169" y="1765300"/>
                  </a:lnTo>
                  <a:lnTo>
                    <a:pt x="1244980" y="1765300"/>
                  </a:lnTo>
                  <a:lnTo>
                    <a:pt x="1244980" y="1752600"/>
                  </a:lnTo>
                  <a:close/>
                </a:path>
                <a:path w="4784090" h="4508500">
                  <a:moveTo>
                    <a:pt x="1827784" y="1727200"/>
                  </a:moveTo>
                  <a:lnTo>
                    <a:pt x="1340230" y="1727200"/>
                  </a:lnTo>
                  <a:lnTo>
                    <a:pt x="1352042" y="1739900"/>
                  </a:lnTo>
                  <a:lnTo>
                    <a:pt x="1363980" y="1752600"/>
                  </a:lnTo>
                  <a:lnTo>
                    <a:pt x="1363980" y="1765300"/>
                  </a:lnTo>
                  <a:lnTo>
                    <a:pt x="1839722" y="1765300"/>
                  </a:lnTo>
                  <a:lnTo>
                    <a:pt x="1839722" y="1752600"/>
                  </a:lnTo>
                  <a:lnTo>
                    <a:pt x="1827784" y="1752600"/>
                  </a:lnTo>
                  <a:lnTo>
                    <a:pt x="1827784" y="1727200"/>
                  </a:lnTo>
                  <a:close/>
                </a:path>
                <a:path w="4784090" h="4508500">
                  <a:moveTo>
                    <a:pt x="1887219" y="1752600"/>
                  </a:moveTo>
                  <a:lnTo>
                    <a:pt x="1875409" y="1752600"/>
                  </a:lnTo>
                  <a:lnTo>
                    <a:pt x="1875409" y="1765300"/>
                  </a:lnTo>
                  <a:lnTo>
                    <a:pt x="1887219" y="1765300"/>
                  </a:lnTo>
                  <a:lnTo>
                    <a:pt x="1887219" y="1752600"/>
                  </a:lnTo>
                  <a:close/>
                </a:path>
                <a:path w="4784090" h="4508500">
                  <a:moveTo>
                    <a:pt x="1379092" y="1612900"/>
                  </a:moveTo>
                  <a:lnTo>
                    <a:pt x="1367155" y="1612900"/>
                  </a:lnTo>
                  <a:lnTo>
                    <a:pt x="1367155" y="1625600"/>
                  </a:lnTo>
                  <a:lnTo>
                    <a:pt x="1379092" y="1638300"/>
                  </a:lnTo>
                  <a:lnTo>
                    <a:pt x="1379092" y="1651000"/>
                  </a:lnTo>
                  <a:lnTo>
                    <a:pt x="1391030" y="1651000"/>
                  </a:lnTo>
                  <a:lnTo>
                    <a:pt x="1391030" y="1727200"/>
                  </a:lnTo>
                  <a:lnTo>
                    <a:pt x="1804035" y="1727200"/>
                  </a:lnTo>
                  <a:lnTo>
                    <a:pt x="1804035" y="1714500"/>
                  </a:lnTo>
                  <a:lnTo>
                    <a:pt x="1727200" y="1714500"/>
                  </a:lnTo>
                  <a:lnTo>
                    <a:pt x="1727200" y="1701800"/>
                  </a:lnTo>
                  <a:lnTo>
                    <a:pt x="1715389" y="1701800"/>
                  </a:lnTo>
                  <a:lnTo>
                    <a:pt x="1715389" y="1689100"/>
                  </a:lnTo>
                  <a:lnTo>
                    <a:pt x="1667764" y="1689100"/>
                  </a:lnTo>
                  <a:lnTo>
                    <a:pt x="1667764" y="1663700"/>
                  </a:lnTo>
                  <a:lnTo>
                    <a:pt x="1402842" y="1663700"/>
                  </a:lnTo>
                  <a:lnTo>
                    <a:pt x="1402842" y="1638300"/>
                  </a:lnTo>
                  <a:lnTo>
                    <a:pt x="1391030" y="1638300"/>
                  </a:lnTo>
                  <a:lnTo>
                    <a:pt x="1391030" y="1625600"/>
                  </a:lnTo>
                  <a:lnTo>
                    <a:pt x="1379092" y="1625600"/>
                  </a:lnTo>
                  <a:lnTo>
                    <a:pt x="1379092" y="1612900"/>
                  </a:lnTo>
                  <a:close/>
                </a:path>
                <a:path w="4784090" h="4508500">
                  <a:moveTo>
                    <a:pt x="1804035" y="1689100"/>
                  </a:moveTo>
                  <a:lnTo>
                    <a:pt x="1792097" y="1689100"/>
                  </a:lnTo>
                  <a:lnTo>
                    <a:pt x="1792097" y="1701800"/>
                  </a:lnTo>
                  <a:lnTo>
                    <a:pt x="1762887" y="1701800"/>
                  </a:lnTo>
                  <a:lnTo>
                    <a:pt x="1762887" y="1714500"/>
                  </a:lnTo>
                  <a:lnTo>
                    <a:pt x="1804035" y="1714500"/>
                  </a:lnTo>
                  <a:lnTo>
                    <a:pt x="1804035" y="1689100"/>
                  </a:lnTo>
                  <a:close/>
                </a:path>
                <a:path w="4784090" h="4508500">
                  <a:moveTo>
                    <a:pt x="1438529" y="1651000"/>
                  </a:moveTo>
                  <a:lnTo>
                    <a:pt x="1426717" y="1651000"/>
                  </a:lnTo>
                  <a:lnTo>
                    <a:pt x="1426717" y="1663700"/>
                  </a:lnTo>
                  <a:lnTo>
                    <a:pt x="1438529" y="1663700"/>
                  </a:lnTo>
                  <a:lnTo>
                    <a:pt x="1438529" y="1651000"/>
                  </a:lnTo>
                  <a:close/>
                </a:path>
                <a:path w="4784090" h="4508500">
                  <a:moveTo>
                    <a:pt x="1497965" y="1651000"/>
                  </a:moveTo>
                  <a:lnTo>
                    <a:pt x="1450467" y="1651000"/>
                  </a:lnTo>
                  <a:lnTo>
                    <a:pt x="1450467" y="1663700"/>
                  </a:lnTo>
                  <a:lnTo>
                    <a:pt x="1497965" y="1663700"/>
                  </a:lnTo>
                  <a:lnTo>
                    <a:pt x="1497965" y="1651000"/>
                  </a:lnTo>
                  <a:close/>
                </a:path>
                <a:path w="4784090" h="4508500">
                  <a:moveTo>
                    <a:pt x="1667764" y="1651000"/>
                  </a:moveTo>
                  <a:lnTo>
                    <a:pt x="1572641" y="1651000"/>
                  </a:lnTo>
                  <a:lnTo>
                    <a:pt x="1572641" y="1663700"/>
                  </a:lnTo>
                  <a:lnTo>
                    <a:pt x="1667764" y="1663700"/>
                  </a:lnTo>
                  <a:lnTo>
                    <a:pt x="1667764" y="1651000"/>
                  </a:lnTo>
                  <a:close/>
                </a:path>
                <a:path w="4784090" h="4508500">
                  <a:moveTo>
                    <a:pt x="1486154" y="1638300"/>
                  </a:moveTo>
                  <a:lnTo>
                    <a:pt x="1462405" y="1638300"/>
                  </a:lnTo>
                  <a:lnTo>
                    <a:pt x="1462405" y="1651000"/>
                  </a:lnTo>
                  <a:lnTo>
                    <a:pt x="1486154" y="1651000"/>
                  </a:lnTo>
                  <a:lnTo>
                    <a:pt x="1486154" y="1638300"/>
                  </a:lnTo>
                  <a:close/>
                </a:path>
                <a:path w="4784090" h="4508500">
                  <a:moveTo>
                    <a:pt x="1632077" y="1600200"/>
                  </a:moveTo>
                  <a:lnTo>
                    <a:pt x="1584579" y="1600200"/>
                  </a:lnTo>
                  <a:lnTo>
                    <a:pt x="1584579" y="1651000"/>
                  </a:lnTo>
                  <a:lnTo>
                    <a:pt x="1655826" y="1651000"/>
                  </a:lnTo>
                  <a:lnTo>
                    <a:pt x="1655826" y="1638300"/>
                  </a:lnTo>
                  <a:lnTo>
                    <a:pt x="1644014" y="1638300"/>
                  </a:lnTo>
                  <a:lnTo>
                    <a:pt x="1644014" y="1625600"/>
                  </a:lnTo>
                  <a:lnTo>
                    <a:pt x="1632077" y="1625600"/>
                  </a:lnTo>
                  <a:lnTo>
                    <a:pt x="1632077" y="1600200"/>
                  </a:lnTo>
                  <a:close/>
                </a:path>
                <a:path w="4784090" h="4508500">
                  <a:moveTo>
                    <a:pt x="3490721" y="1460500"/>
                  </a:moveTo>
                  <a:lnTo>
                    <a:pt x="2221356" y="1460500"/>
                  </a:lnTo>
                  <a:lnTo>
                    <a:pt x="2209418" y="1473200"/>
                  </a:lnTo>
                  <a:lnTo>
                    <a:pt x="2209418" y="1485900"/>
                  </a:lnTo>
                  <a:lnTo>
                    <a:pt x="2221356" y="1498600"/>
                  </a:lnTo>
                  <a:lnTo>
                    <a:pt x="2221356" y="1600200"/>
                  </a:lnTo>
                  <a:lnTo>
                    <a:pt x="2233294" y="1612900"/>
                  </a:lnTo>
                  <a:lnTo>
                    <a:pt x="2233294" y="1625600"/>
                  </a:lnTo>
                  <a:lnTo>
                    <a:pt x="3455034" y="1625600"/>
                  </a:lnTo>
                  <a:lnTo>
                    <a:pt x="3443096" y="1612900"/>
                  </a:lnTo>
                  <a:lnTo>
                    <a:pt x="3443096" y="1587500"/>
                  </a:lnTo>
                  <a:lnTo>
                    <a:pt x="3431286" y="1574800"/>
                  </a:lnTo>
                  <a:lnTo>
                    <a:pt x="3431286" y="1549400"/>
                  </a:lnTo>
                  <a:lnTo>
                    <a:pt x="3443096" y="1549400"/>
                  </a:lnTo>
                  <a:lnTo>
                    <a:pt x="3443096" y="1536700"/>
                  </a:lnTo>
                  <a:lnTo>
                    <a:pt x="3455034" y="1536700"/>
                  </a:lnTo>
                  <a:lnTo>
                    <a:pt x="3455034" y="1524000"/>
                  </a:lnTo>
                  <a:lnTo>
                    <a:pt x="3466972" y="1524000"/>
                  </a:lnTo>
                  <a:lnTo>
                    <a:pt x="3466972" y="1498600"/>
                  </a:lnTo>
                  <a:lnTo>
                    <a:pt x="3455034" y="1498600"/>
                  </a:lnTo>
                  <a:lnTo>
                    <a:pt x="3455034" y="1485900"/>
                  </a:lnTo>
                  <a:lnTo>
                    <a:pt x="3466972" y="1485900"/>
                  </a:lnTo>
                  <a:lnTo>
                    <a:pt x="3466972" y="1473200"/>
                  </a:lnTo>
                  <a:lnTo>
                    <a:pt x="3490721" y="1473200"/>
                  </a:lnTo>
                  <a:lnTo>
                    <a:pt x="3490721" y="1460500"/>
                  </a:lnTo>
                  <a:close/>
                </a:path>
                <a:path w="4784090" h="4508500">
                  <a:moveTo>
                    <a:pt x="1620139" y="1562100"/>
                  </a:moveTo>
                  <a:lnTo>
                    <a:pt x="1608328" y="1562100"/>
                  </a:lnTo>
                  <a:lnTo>
                    <a:pt x="1608328" y="1587500"/>
                  </a:lnTo>
                  <a:lnTo>
                    <a:pt x="1596390" y="1587500"/>
                  </a:lnTo>
                  <a:lnTo>
                    <a:pt x="1596390" y="1600200"/>
                  </a:lnTo>
                  <a:lnTo>
                    <a:pt x="1620139" y="1600200"/>
                  </a:lnTo>
                  <a:lnTo>
                    <a:pt x="1620139" y="1562100"/>
                  </a:lnTo>
                  <a:close/>
                </a:path>
                <a:path w="4784090" h="4508500">
                  <a:moveTo>
                    <a:pt x="3478783" y="1435100"/>
                  </a:moveTo>
                  <a:lnTo>
                    <a:pt x="2197607" y="1435100"/>
                  </a:lnTo>
                  <a:lnTo>
                    <a:pt x="2197607" y="1447800"/>
                  </a:lnTo>
                  <a:lnTo>
                    <a:pt x="2209418" y="1447800"/>
                  </a:lnTo>
                  <a:lnTo>
                    <a:pt x="2209418" y="1460500"/>
                  </a:lnTo>
                  <a:lnTo>
                    <a:pt x="3478783" y="1460500"/>
                  </a:lnTo>
                  <a:lnTo>
                    <a:pt x="3478783" y="1435100"/>
                  </a:lnTo>
                  <a:close/>
                </a:path>
                <a:path w="4784090" h="4508500">
                  <a:moveTo>
                    <a:pt x="3443096" y="1384300"/>
                  </a:moveTo>
                  <a:lnTo>
                    <a:pt x="2173731" y="1384300"/>
                  </a:lnTo>
                  <a:lnTo>
                    <a:pt x="2173731" y="1397000"/>
                  </a:lnTo>
                  <a:lnTo>
                    <a:pt x="2185669" y="1397000"/>
                  </a:lnTo>
                  <a:lnTo>
                    <a:pt x="2185669" y="1435100"/>
                  </a:lnTo>
                  <a:lnTo>
                    <a:pt x="3466972" y="1435100"/>
                  </a:lnTo>
                  <a:lnTo>
                    <a:pt x="3466972" y="1422400"/>
                  </a:lnTo>
                  <a:lnTo>
                    <a:pt x="3443096" y="1422400"/>
                  </a:lnTo>
                  <a:lnTo>
                    <a:pt x="3443096" y="1384300"/>
                  </a:lnTo>
                  <a:close/>
                </a:path>
                <a:path w="4784090" h="4508500">
                  <a:moveTo>
                    <a:pt x="3419347" y="1371600"/>
                  </a:moveTo>
                  <a:lnTo>
                    <a:pt x="2158618" y="1371600"/>
                  </a:lnTo>
                  <a:lnTo>
                    <a:pt x="2158618" y="1384300"/>
                  </a:lnTo>
                  <a:lnTo>
                    <a:pt x="3431286" y="1384300"/>
                  </a:lnTo>
                  <a:lnTo>
                    <a:pt x="3419347" y="1371600"/>
                  </a:lnTo>
                  <a:close/>
                </a:path>
                <a:path w="4784090" h="4508500">
                  <a:moveTo>
                    <a:pt x="3407409" y="1333500"/>
                  </a:moveTo>
                  <a:lnTo>
                    <a:pt x="2134869" y="1333500"/>
                  </a:lnTo>
                  <a:lnTo>
                    <a:pt x="2134869" y="1358900"/>
                  </a:lnTo>
                  <a:lnTo>
                    <a:pt x="2146808" y="1358900"/>
                  </a:lnTo>
                  <a:lnTo>
                    <a:pt x="2146808" y="1371600"/>
                  </a:lnTo>
                  <a:lnTo>
                    <a:pt x="3407409" y="1371600"/>
                  </a:lnTo>
                  <a:lnTo>
                    <a:pt x="3395599" y="1358900"/>
                  </a:lnTo>
                  <a:lnTo>
                    <a:pt x="3395599" y="1346200"/>
                  </a:lnTo>
                  <a:lnTo>
                    <a:pt x="3407409" y="1346200"/>
                  </a:lnTo>
                  <a:lnTo>
                    <a:pt x="3407409" y="1333500"/>
                  </a:lnTo>
                  <a:close/>
                </a:path>
                <a:path w="4784090" h="4508500">
                  <a:moveTo>
                    <a:pt x="3503167" y="1346200"/>
                  </a:moveTo>
                  <a:lnTo>
                    <a:pt x="3443731" y="1346200"/>
                  </a:lnTo>
                  <a:lnTo>
                    <a:pt x="3455542" y="1358900"/>
                  </a:lnTo>
                  <a:lnTo>
                    <a:pt x="3479291" y="1358900"/>
                  </a:lnTo>
                  <a:lnTo>
                    <a:pt x="3479291" y="1371600"/>
                  </a:lnTo>
                  <a:lnTo>
                    <a:pt x="3503167" y="1371600"/>
                  </a:lnTo>
                  <a:lnTo>
                    <a:pt x="3503167" y="1346200"/>
                  </a:lnTo>
                  <a:close/>
                </a:path>
                <a:path w="4784090" h="4508500">
                  <a:moveTo>
                    <a:pt x="3467480" y="1257300"/>
                  </a:moveTo>
                  <a:lnTo>
                    <a:pt x="3419855" y="1257300"/>
                  </a:lnTo>
                  <a:lnTo>
                    <a:pt x="3419855" y="1295400"/>
                  </a:lnTo>
                  <a:lnTo>
                    <a:pt x="3431793" y="1308100"/>
                  </a:lnTo>
                  <a:lnTo>
                    <a:pt x="3431793" y="1346200"/>
                  </a:lnTo>
                  <a:lnTo>
                    <a:pt x="3514979" y="1346200"/>
                  </a:lnTo>
                  <a:lnTo>
                    <a:pt x="3514979" y="1308100"/>
                  </a:lnTo>
                  <a:lnTo>
                    <a:pt x="3503167" y="1308100"/>
                  </a:lnTo>
                  <a:lnTo>
                    <a:pt x="3479291" y="1282700"/>
                  </a:lnTo>
                  <a:lnTo>
                    <a:pt x="3479291" y="1270000"/>
                  </a:lnTo>
                  <a:lnTo>
                    <a:pt x="3467480" y="1270000"/>
                  </a:lnTo>
                  <a:lnTo>
                    <a:pt x="3467480" y="1257300"/>
                  </a:lnTo>
                  <a:close/>
                </a:path>
                <a:path w="4784090" h="4508500">
                  <a:moveTo>
                    <a:pt x="3395599" y="1270000"/>
                  </a:moveTo>
                  <a:lnTo>
                    <a:pt x="2099183" y="1270000"/>
                  </a:lnTo>
                  <a:lnTo>
                    <a:pt x="2099183" y="1282700"/>
                  </a:lnTo>
                  <a:lnTo>
                    <a:pt x="2111121" y="1295400"/>
                  </a:lnTo>
                  <a:lnTo>
                    <a:pt x="2111121" y="1333500"/>
                  </a:lnTo>
                  <a:lnTo>
                    <a:pt x="3419347" y="1333500"/>
                  </a:lnTo>
                  <a:lnTo>
                    <a:pt x="3419347" y="1320800"/>
                  </a:lnTo>
                  <a:lnTo>
                    <a:pt x="3407409" y="1320800"/>
                  </a:lnTo>
                  <a:lnTo>
                    <a:pt x="3407409" y="1308100"/>
                  </a:lnTo>
                  <a:lnTo>
                    <a:pt x="3395599" y="1308100"/>
                  </a:lnTo>
                  <a:lnTo>
                    <a:pt x="3395599" y="1270000"/>
                  </a:lnTo>
                  <a:close/>
                </a:path>
                <a:path w="4784090" h="4508500">
                  <a:moveTo>
                    <a:pt x="3359912" y="1231900"/>
                  </a:moveTo>
                  <a:lnTo>
                    <a:pt x="2075434" y="1231900"/>
                  </a:lnTo>
                  <a:lnTo>
                    <a:pt x="2075434" y="1244600"/>
                  </a:lnTo>
                  <a:lnTo>
                    <a:pt x="2087244" y="1257300"/>
                  </a:lnTo>
                  <a:lnTo>
                    <a:pt x="2087244" y="1270000"/>
                  </a:lnTo>
                  <a:lnTo>
                    <a:pt x="3383661" y="1270000"/>
                  </a:lnTo>
                  <a:lnTo>
                    <a:pt x="3371722" y="1257300"/>
                  </a:lnTo>
                  <a:lnTo>
                    <a:pt x="3371722" y="1244600"/>
                  </a:lnTo>
                  <a:lnTo>
                    <a:pt x="3359912" y="1244600"/>
                  </a:lnTo>
                  <a:lnTo>
                    <a:pt x="3359912" y="1231900"/>
                  </a:lnTo>
                  <a:close/>
                </a:path>
                <a:path w="4784090" h="4508500">
                  <a:moveTo>
                    <a:pt x="3479291" y="1193800"/>
                  </a:moveTo>
                  <a:lnTo>
                    <a:pt x="3347974" y="1193800"/>
                  </a:lnTo>
                  <a:lnTo>
                    <a:pt x="3347974" y="1206500"/>
                  </a:lnTo>
                  <a:lnTo>
                    <a:pt x="3372357" y="1219200"/>
                  </a:lnTo>
                  <a:lnTo>
                    <a:pt x="3384168" y="1219200"/>
                  </a:lnTo>
                  <a:lnTo>
                    <a:pt x="3384168" y="1244600"/>
                  </a:lnTo>
                  <a:lnTo>
                    <a:pt x="3396106" y="1244600"/>
                  </a:lnTo>
                  <a:lnTo>
                    <a:pt x="3396106" y="1257300"/>
                  </a:lnTo>
                  <a:lnTo>
                    <a:pt x="3479291" y="1257300"/>
                  </a:lnTo>
                  <a:lnTo>
                    <a:pt x="3479291" y="1244600"/>
                  </a:lnTo>
                  <a:lnTo>
                    <a:pt x="3467480" y="1231900"/>
                  </a:lnTo>
                  <a:lnTo>
                    <a:pt x="3467480" y="1206500"/>
                  </a:lnTo>
                  <a:lnTo>
                    <a:pt x="3479291" y="1193800"/>
                  </a:lnTo>
                  <a:close/>
                </a:path>
                <a:path w="4784090" h="4508500">
                  <a:moveTo>
                    <a:pt x="3479291" y="1181100"/>
                  </a:moveTo>
                  <a:lnTo>
                    <a:pt x="2063496" y="1181100"/>
                  </a:lnTo>
                  <a:lnTo>
                    <a:pt x="2063496" y="1231900"/>
                  </a:lnTo>
                  <a:lnTo>
                    <a:pt x="3347974" y="1231900"/>
                  </a:lnTo>
                  <a:lnTo>
                    <a:pt x="3347974" y="1219200"/>
                  </a:lnTo>
                  <a:lnTo>
                    <a:pt x="3336036" y="1219200"/>
                  </a:lnTo>
                  <a:lnTo>
                    <a:pt x="3336036" y="1193800"/>
                  </a:lnTo>
                  <a:lnTo>
                    <a:pt x="3479291" y="1193800"/>
                  </a:lnTo>
                  <a:lnTo>
                    <a:pt x="3479291" y="1181100"/>
                  </a:lnTo>
                  <a:close/>
                </a:path>
                <a:path w="4784090" h="4508500">
                  <a:moveTo>
                    <a:pt x="3526916" y="1130300"/>
                  </a:moveTo>
                  <a:lnTo>
                    <a:pt x="2039747" y="1130300"/>
                  </a:lnTo>
                  <a:lnTo>
                    <a:pt x="2039747" y="1168400"/>
                  </a:lnTo>
                  <a:lnTo>
                    <a:pt x="2051558" y="1168400"/>
                  </a:lnTo>
                  <a:lnTo>
                    <a:pt x="2051558" y="1181100"/>
                  </a:lnTo>
                  <a:lnTo>
                    <a:pt x="3503167" y="1181100"/>
                  </a:lnTo>
                  <a:lnTo>
                    <a:pt x="3503167" y="1168400"/>
                  </a:lnTo>
                  <a:lnTo>
                    <a:pt x="3514979" y="1155700"/>
                  </a:lnTo>
                  <a:lnTo>
                    <a:pt x="3514979" y="1143000"/>
                  </a:lnTo>
                  <a:lnTo>
                    <a:pt x="3526916" y="1143000"/>
                  </a:lnTo>
                  <a:lnTo>
                    <a:pt x="3526916" y="1130300"/>
                  </a:lnTo>
                  <a:close/>
                </a:path>
                <a:path w="4784090" h="4508500">
                  <a:moveTo>
                    <a:pt x="3562604" y="1092200"/>
                  </a:moveTo>
                  <a:lnTo>
                    <a:pt x="2015871" y="1092200"/>
                  </a:lnTo>
                  <a:lnTo>
                    <a:pt x="2015871" y="1104900"/>
                  </a:lnTo>
                  <a:lnTo>
                    <a:pt x="2027809" y="1104900"/>
                  </a:lnTo>
                  <a:lnTo>
                    <a:pt x="2027809" y="1130300"/>
                  </a:lnTo>
                  <a:lnTo>
                    <a:pt x="3538854" y="1130300"/>
                  </a:lnTo>
                  <a:lnTo>
                    <a:pt x="3538854" y="1117600"/>
                  </a:lnTo>
                  <a:lnTo>
                    <a:pt x="3550666" y="1117600"/>
                  </a:lnTo>
                  <a:lnTo>
                    <a:pt x="3550666" y="1104900"/>
                  </a:lnTo>
                  <a:lnTo>
                    <a:pt x="3562604" y="1092200"/>
                  </a:lnTo>
                  <a:close/>
                </a:path>
                <a:path w="4784090" h="4508500">
                  <a:moveTo>
                    <a:pt x="3526916" y="1066800"/>
                  </a:moveTo>
                  <a:lnTo>
                    <a:pt x="2004060" y="1066800"/>
                  </a:lnTo>
                  <a:lnTo>
                    <a:pt x="2004060" y="1092200"/>
                  </a:lnTo>
                  <a:lnTo>
                    <a:pt x="3550666" y="1092200"/>
                  </a:lnTo>
                  <a:lnTo>
                    <a:pt x="3550666" y="1079500"/>
                  </a:lnTo>
                  <a:lnTo>
                    <a:pt x="3526916" y="1079500"/>
                  </a:lnTo>
                  <a:lnTo>
                    <a:pt x="3526916" y="1066800"/>
                  </a:lnTo>
                  <a:close/>
                </a:path>
                <a:path w="4784090" h="4508500">
                  <a:moveTo>
                    <a:pt x="3622547" y="1028700"/>
                  </a:moveTo>
                  <a:lnTo>
                    <a:pt x="3491229" y="1028700"/>
                  </a:lnTo>
                  <a:lnTo>
                    <a:pt x="3539363" y="1079500"/>
                  </a:lnTo>
                  <a:lnTo>
                    <a:pt x="3551301" y="1054100"/>
                  </a:lnTo>
                  <a:lnTo>
                    <a:pt x="3563112" y="1054100"/>
                  </a:lnTo>
                  <a:lnTo>
                    <a:pt x="3563112" y="1041400"/>
                  </a:lnTo>
                  <a:lnTo>
                    <a:pt x="3622547" y="1041400"/>
                  </a:lnTo>
                  <a:lnTo>
                    <a:pt x="3622547" y="1028700"/>
                  </a:lnTo>
                  <a:close/>
                </a:path>
                <a:path w="4784090" h="4508500">
                  <a:moveTo>
                    <a:pt x="3693921" y="990600"/>
                  </a:moveTo>
                  <a:lnTo>
                    <a:pt x="1968373" y="990600"/>
                  </a:lnTo>
                  <a:lnTo>
                    <a:pt x="1968373" y="1016000"/>
                  </a:lnTo>
                  <a:lnTo>
                    <a:pt x="1980184" y="1028700"/>
                  </a:lnTo>
                  <a:lnTo>
                    <a:pt x="1980184" y="1041400"/>
                  </a:lnTo>
                  <a:lnTo>
                    <a:pt x="1992122" y="1054100"/>
                  </a:lnTo>
                  <a:lnTo>
                    <a:pt x="1992122" y="1066800"/>
                  </a:lnTo>
                  <a:lnTo>
                    <a:pt x="3503167" y="1066800"/>
                  </a:lnTo>
                  <a:lnTo>
                    <a:pt x="3503167" y="1054100"/>
                  </a:lnTo>
                  <a:lnTo>
                    <a:pt x="3491229" y="1054100"/>
                  </a:lnTo>
                  <a:lnTo>
                    <a:pt x="3491229" y="1028700"/>
                  </a:lnTo>
                  <a:lnTo>
                    <a:pt x="3478783" y="1028700"/>
                  </a:lnTo>
                  <a:lnTo>
                    <a:pt x="3478783" y="1016000"/>
                  </a:lnTo>
                  <a:lnTo>
                    <a:pt x="3670172" y="1016000"/>
                  </a:lnTo>
                  <a:lnTo>
                    <a:pt x="3670172" y="1003300"/>
                  </a:lnTo>
                  <a:lnTo>
                    <a:pt x="3682111" y="1003300"/>
                  </a:lnTo>
                  <a:lnTo>
                    <a:pt x="3693921" y="990600"/>
                  </a:lnTo>
                  <a:close/>
                </a:path>
                <a:path w="4784090" h="4508500">
                  <a:moveTo>
                    <a:pt x="3646424" y="1016000"/>
                  </a:moveTo>
                  <a:lnTo>
                    <a:pt x="3478783" y="1016000"/>
                  </a:lnTo>
                  <a:lnTo>
                    <a:pt x="3490721" y="1028700"/>
                  </a:lnTo>
                  <a:lnTo>
                    <a:pt x="3646424" y="1028700"/>
                  </a:lnTo>
                  <a:lnTo>
                    <a:pt x="3646424" y="1016000"/>
                  </a:lnTo>
                  <a:close/>
                </a:path>
                <a:path w="4784090" h="4508500">
                  <a:moveTo>
                    <a:pt x="3705859" y="977900"/>
                  </a:moveTo>
                  <a:lnTo>
                    <a:pt x="1956435" y="977900"/>
                  </a:lnTo>
                  <a:lnTo>
                    <a:pt x="1956435" y="990600"/>
                  </a:lnTo>
                  <a:lnTo>
                    <a:pt x="3705859" y="990600"/>
                  </a:lnTo>
                  <a:lnTo>
                    <a:pt x="3705859" y="977900"/>
                  </a:lnTo>
                  <a:close/>
                </a:path>
                <a:path w="4784090" h="4508500">
                  <a:moveTo>
                    <a:pt x="4027042" y="939800"/>
                  </a:moveTo>
                  <a:lnTo>
                    <a:pt x="3943730" y="939800"/>
                  </a:lnTo>
                  <a:lnTo>
                    <a:pt x="3943730" y="952500"/>
                  </a:lnTo>
                  <a:lnTo>
                    <a:pt x="3979417" y="952500"/>
                  </a:lnTo>
                  <a:lnTo>
                    <a:pt x="3979417" y="977900"/>
                  </a:lnTo>
                  <a:lnTo>
                    <a:pt x="4003166" y="977900"/>
                  </a:lnTo>
                  <a:lnTo>
                    <a:pt x="4003166" y="990600"/>
                  </a:lnTo>
                  <a:lnTo>
                    <a:pt x="4027042" y="990600"/>
                  </a:lnTo>
                  <a:lnTo>
                    <a:pt x="4027042" y="977900"/>
                  </a:lnTo>
                  <a:lnTo>
                    <a:pt x="4015104" y="965200"/>
                  </a:lnTo>
                  <a:lnTo>
                    <a:pt x="4027042" y="952500"/>
                  </a:lnTo>
                  <a:lnTo>
                    <a:pt x="4027042" y="939800"/>
                  </a:lnTo>
                  <a:close/>
                </a:path>
                <a:path w="4784090" h="4508500">
                  <a:moveTo>
                    <a:pt x="3717797" y="965200"/>
                  </a:moveTo>
                  <a:lnTo>
                    <a:pt x="1968373" y="965200"/>
                  </a:lnTo>
                  <a:lnTo>
                    <a:pt x="1968373" y="977900"/>
                  </a:lnTo>
                  <a:lnTo>
                    <a:pt x="3717797" y="977900"/>
                  </a:lnTo>
                  <a:lnTo>
                    <a:pt x="3717797" y="965200"/>
                  </a:lnTo>
                  <a:close/>
                </a:path>
                <a:path w="4784090" h="4508500">
                  <a:moveTo>
                    <a:pt x="3753484" y="952500"/>
                  </a:moveTo>
                  <a:lnTo>
                    <a:pt x="1956435" y="952500"/>
                  </a:lnTo>
                  <a:lnTo>
                    <a:pt x="1956435" y="965200"/>
                  </a:lnTo>
                  <a:lnTo>
                    <a:pt x="3753484" y="965200"/>
                  </a:lnTo>
                  <a:lnTo>
                    <a:pt x="3753484" y="952500"/>
                  </a:lnTo>
                  <a:close/>
                </a:path>
                <a:path w="4784090" h="4508500">
                  <a:moveTo>
                    <a:pt x="3884294" y="952500"/>
                  </a:moveTo>
                  <a:lnTo>
                    <a:pt x="3848607" y="952500"/>
                  </a:lnTo>
                  <a:lnTo>
                    <a:pt x="3848607" y="965200"/>
                  </a:lnTo>
                  <a:lnTo>
                    <a:pt x="3884294" y="965200"/>
                  </a:lnTo>
                  <a:lnTo>
                    <a:pt x="3884294" y="952500"/>
                  </a:lnTo>
                  <a:close/>
                </a:path>
                <a:path w="4784090" h="4508500">
                  <a:moveTo>
                    <a:pt x="4015104" y="927100"/>
                  </a:moveTo>
                  <a:lnTo>
                    <a:pt x="1944624" y="927100"/>
                  </a:lnTo>
                  <a:lnTo>
                    <a:pt x="1944624" y="952500"/>
                  </a:lnTo>
                  <a:lnTo>
                    <a:pt x="3765295" y="952500"/>
                  </a:lnTo>
                  <a:lnTo>
                    <a:pt x="3765295" y="939800"/>
                  </a:lnTo>
                  <a:lnTo>
                    <a:pt x="4015104" y="939800"/>
                  </a:lnTo>
                  <a:lnTo>
                    <a:pt x="4015104" y="927100"/>
                  </a:lnTo>
                  <a:close/>
                </a:path>
                <a:path w="4784090" h="4508500">
                  <a:moveTo>
                    <a:pt x="3908043" y="939800"/>
                  </a:moveTo>
                  <a:lnTo>
                    <a:pt x="3812920" y="939800"/>
                  </a:lnTo>
                  <a:lnTo>
                    <a:pt x="3812920" y="952500"/>
                  </a:lnTo>
                  <a:lnTo>
                    <a:pt x="3908043" y="952500"/>
                  </a:lnTo>
                  <a:lnTo>
                    <a:pt x="3908043" y="939800"/>
                  </a:lnTo>
                  <a:close/>
                </a:path>
                <a:path w="4784090" h="4508500">
                  <a:moveTo>
                    <a:pt x="3919981" y="939800"/>
                  </a:moveTo>
                  <a:lnTo>
                    <a:pt x="3908043" y="939800"/>
                  </a:lnTo>
                  <a:lnTo>
                    <a:pt x="3919981" y="952500"/>
                  </a:lnTo>
                  <a:lnTo>
                    <a:pt x="3919981" y="939800"/>
                  </a:lnTo>
                  <a:close/>
                </a:path>
                <a:path w="4784090" h="4508500">
                  <a:moveTo>
                    <a:pt x="2331592" y="711200"/>
                  </a:moveTo>
                  <a:lnTo>
                    <a:pt x="2077592" y="711200"/>
                  </a:lnTo>
                  <a:lnTo>
                    <a:pt x="2053716" y="736600"/>
                  </a:lnTo>
                  <a:lnTo>
                    <a:pt x="1993773" y="736600"/>
                  </a:lnTo>
                  <a:lnTo>
                    <a:pt x="1969389" y="749300"/>
                  </a:lnTo>
                  <a:lnTo>
                    <a:pt x="4015104" y="749300"/>
                  </a:lnTo>
                  <a:lnTo>
                    <a:pt x="4039362" y="762000"/>
                  </a:lnTo>
                  <a:lnTo>
                    <a:pt x="4063238" y="762000"/>
                  </a:lnTo>
                  <a:lnTo>
                    <a:pt x="4111879" y="787400"/>
                  </a:lnTo>
                  <a:lnTo>
                    <a:pt x="4111879" y="800100"/>
                  </a:lnTo>
                  <a:lnTo>
                    <a:pt x="4135628" y="825500"/>
                  </a:lnTo>
                  <a:lnTo>
                    <a:pt x="4135628" y="838200"/>
                  </a:lnTo>
                  <a:lnTo>
                    <a:pt x="4147566" y="850900"/>
                  </a:lnTo>
                  <a:lnTo>
                    <a:pt x="4159377" y="876300"/>
                  </a:lnTo>
                  <a:lnTo>
                    <a:pt x="4159377" y="914400"/>
                  </a:lnTo>
                  <a:lnTo>
                    <a:pt x="4171315" y="927100"/>
                  </a:lnTo>
                  <a:lnTo>
                    <a:pt x="4171315" y="939800"/>
                  </a:lnTo>
                  <a:lnTo>
                    <a:pt x="4183253" y="952500"/>
                  </a:lnTo>
                  <a:lnTo>
                    <a:pt x="4183253" y="939800"/>
                  </a:lnTo>
                  <a:lnTo>
                    <a:pt x="4219447" y="889000"/>
                  </a:lnTo>
                  <a:lnTo>
                    <a:pt x="4219447" y="863600"/>
                  </a:lnTo>
                  <a:lnTo>
                    <a:pt x="4231386" y="800100"/>
                  </a:lnTo>
                  <a:lnTo>
                    <a:pt x="4328159" y="800100"/>
                  </a:lnTo>
                  <a:lnTo>
                    <a:pt x="4328159" y="762000"/>
                  </a:lnTo>
                  <a:lnTo>
                    <a:pt x="4339970" y="749300"/>
                  </a:lnTo>
                  <a:lnTo>
                    <a:pt x="4339970" y="723900"/>
                  </a:lnTo>
                  <a:lnTo>
                    <a:pt x="2343530" y="723900"/>
                  </a:lnTo>
                  <a:lnTo>
                    <a:pt x="2331592" y="711200"/>
                  </a:lnTo>
                  <a:close/>
                </a:path>
                <a:path w="4784090" h="4508500">
                  <a:moveTo>
                    <a:pt x="1932686" y="850900"/>
                  </a:moveTo>
                  <a:lnTo>
                    <a:pt x="1920748" y="850900"/>
                  </a:lnTo>
                  <a:lnTo>
                    <a:pt x="1920748" y="901700"/>
                  </a:lnTo>
                  <a:lnTo>
                    <a:pt x="1932686" y="901700"/>
                  </a:lnTo>
                  <a:lnTo>
                    <a:pt x="1932686" y="927100"/>
                  </a:lnTo>
                  <a:lnTo>
                    <a:pt x="4003166" y="927100"/>
                  </a:lnTo>
                  <a:lnTo>
                    <a:pt x="4003166" y="914400"/>
                  </a:lnTo>
                  <a:lnTo>
                    <a:pt x="4015104" y="914400"/>
                  </a:lnTo>
                  <a:lnTo>
                    <a:pt x="4015104" y="901700"/>
                  </a:lnTo>
                  <a:lnTo>
                    <a:pt x="4027042" y="889000"/>
                  </a:lnTo>
                  <a:lnTo>
                    <a:pt x="2017014" y="889000"/>
                  </a:lnTo>
                  <a:lnTo>
                    <a:pt x="2017014" y="876300"/>
                  </a:lnTo>
                  <a:lnTo>
                    <a:pt x="2005076" y="876300"/>
                  </a:lnTo>
                  <a:lnTo>
                    <a:pt x="2005076" y="863600"/>
                  </a:lnTo>
                  <a:lnTo>
                    <a:pt x="1932686" y="863600"/>
                  </a:lnTo>
                  <a:lnTo>
                    <a:pt x="1932686" y="850900"/>
                  </a:lnTo>
                  <a:close/>
                </a:path>
                <a:path w="4784090" h="4508500">
                  <a:moveTo>
                    <a:pt x="4003166" y="800100"/>
                  </a:moveTo>
                  <a:lnTo>
                    <a:pt x="1981327" y="800100"/>
                  </a:lnTo>
                  <a:lnTo>
                    <a:pt x="1981327" y="812800"/>
                  </a:lnTo>
                  <a:lnTo>
                    <a:pt x="1993264" y="838200"/>
                  </a:lnTo>
                  <a:lnTo>
                    <a:pt x="2005076" y="850900"/>
                  </a:lnTo>
                  <a:lnTo>
                    <a:pt x="2028952" y="876300"/>
                  </a:lnTo>
                  <a:lnTo>
                    <a:pt x="2028952" y="889000"/>
                  </a:lnTo>
                  <a:lnTo>
                    <a:pt x="4027042" y="889000"/>
                  </a:lnTo>
                  <a:lnTo>
                    <a:pt x="4027042" y="876300"/>
                  </a:lnTo>
                  <a:lnTo>
                    <a:pt x="4050791" y="876300"/>
                  </a:lnTo>
                  <a:lnTo>
                    <a:pt x="4050791" y="850900"/>
                  </a:lnTo>
                  <a:lnTo>
                    <a:pt x="3979417" y="850900"/>
                  </a:lnTo>
                  <a:lnTo>
                    <a:pt x="3979417" y="838200"/>
                  </a:lnTo>
                  <a:lnTo>
                    <a:pt x="3991355" y="838200"/>
                  </a:lnTo>
                  <a:lnTo>
                    <a:pt x="3991355" y="825500"/>
                  </a:lnTo>
                  <a:lnTo>
                    <a:pt x="4003166" y="825500"/>
                  </a:lnTo>
                  <a:lnTo>
                    <a:pt x="4003166" y="812800"/>
                  </a:lnTo>
                  <a:lnTo>
                    <a:pt x="4015104" y="812800"/>
                  </a:lnTo>
                  <a:lnTo>
                    <a:pt x="4003166" y="800100"/>
                  </a:lnTo>
                  <a:close/>
                </a:path>
                <a:path w="4784090" h="4508500">
                  <a:moveTo>
                    <a:pt x="4050791" y="876300"/>
                  </a:moveTo>
                  <a:lnTo>
                    <a:pt x="4038854" y="876300"/>
                  </a:lnTo>
                  <a:lnTo>
                    <a:pt x="4038854" y="889000"/>
                  </a:lnTo>
                  <a:lnTo>
                    <a:pt x="4050791" y="889000"/>
                  </a:lnTo>
                  <a:lnTo>
                    <a:pt x="4050791" y="876300"/>
                  </a:lnTo>
                  <a:close/>
                </a:path>
                <a:path w="4784090" h="4508500">
                  <a:moveTo>
                    <a:pt x="4328159" y="800100"/>
                  </a:moveTo>
                  <a:lnTo>
                    <a:pt x="4255643" y="800100"/>
                  </a:lnTo>
                  <a:lnTo>
                    <a:pt x="4280027" y="812800"/>
                  </a:lnTo>
                  <a:lnTo>
                    <a:pt x="4291838" y="825500"/>
                  </a:lnTo>
                  <a:lnTo>
                    <a:pt x="4316221" y="850900"/>
                  </a:lnTo>
                  <a:lnTo>
                    <a:pt x="4316221" y="812800"/>
                  </a:lnTo>
                  <a:lnTo>
                    <a:pt x="4328159" y="800100"/>
                  </a:lnTo>
                  <a:close/>
                </a:path>
                <a:path w="4784090" h="4508500">
                  <a:moveTo>
                    <a:pt x="4027042" y="787400"/>
                  </a:moveTo>
                  <a:lnTo>
                    <a:pt x="1969389" y="787400"/>
                  </a:lnTo>
                  <a:lnTo>
                    <a:pt x="1969389" y="800100"/>
                  </a:lnTo>
                  <a:lnTo>
                    <a:pt x="4027042" y="800100"/>
                  </a:lnTo>
                  <a:lnTo>
                    <a:pt x="4027042" y="787400"/>
                  </a:lnTo>
                  <a:close/>
                </a:path>
                <a:path w="4784090" h="4508500">
                  <a:moveTo>
                    <a:pt x="3991355" y="749300"/>
                  </a:moveTo>
                  <a:lnTo>
                    <a:pt x="1945639" y="749300"/>
                  </a:lnTo>
                  <a:lnTo>
                    <a:pt x="1933702" y="762000"/>
                  </a:lnTo>
                  <a:lnTo>
                    <a:pt x="1957577" y="787400"/>
                  </a:lnTo>
                  <a:lnTo>
                    <a:pt x="4015104" y="787400"/>
                  </a:lnTo>
                  <a:lnTo>
                    <a:pt x="4015104" y="774700"/>
                  </a:lnTo>
                  <a:lnTo>
                    <a:pt x="4003166" y="774700"/>
                  </a:lnTo>
                  <a:lnTo>
                    <a:pt x="4003166" y="762000"/>
                  </a:lnTo>
                  <a:lnTo>
                    <a:pt x="3991355" y="762000"/>
                  </a:lnTo>
                  <a:lnTo>
                    <a:pt x="3991355" y="749300"/>
                  </a:lnTo>
                  <a:close/>
                </a:path>
                <a:path w="4784090" h="4508500">
                  <a:moveTo>
                    <a:pt x="4351908" y="660400"/>
                  </a:moveTo>
                  <a:lnTo>
                    <a:pt x="2475991" y="660400"/>
                  </a:lnTo>
                  <a:lnTo>
                    <a:pt x="2464054" y="673100"/>
                  </a:lnTo>
                  <a:lnTo>
                    <a:pt x="2464054" y="685800"/>
                  </a:lnTo>
                  <a:lnTo>
                    <a:pt x="2452242" y="685800"/>
                  </a:lnTo>
                  <a:lnTo>
                    <a:pt x="2440304" y="698500"/>
                  </a:lnTo>
                  <a:lnTo>
                    <a:pt x="2415920" y="698500"/>
                  </a:lnTo>
                  <a:lnTo>
                    <a:pt x="2367279" y="723900"/>
                  </a:lnTo>
                  <a:lnTo>
                    <a:pt x="4339970" y="723900"/>
                  </a:lnTo>
                  <a:lnTo>
                    <a:pt x="4339970" y="711200"/>
                  </a:lnTo>
                  <a:lnTo>
                    <a:pt x="4351908" y="685800"/>
                  </a:lnTo>
                  <a:lnTo>
                    <a:pt x="4351908" y="660400"/>
                  </a:lnTo>
                  <a:close/>
                </a:path>
                <a:path w="4784090" h="4508500">
                  <a:moveTo>
                    <a:pt x="4760087" y="584200"/>
                  </a:moveTo>
                  <a:lnTo>
                    <a:pt x="4628642" y="584200"/>
                  </a:lnTo>
                  <a:lnTo>
                    <a:pt x="4628642" y="596900"/>
                  </a:lnTo>
                  <a:lnTo>
                    <a:pt x="4640580" y="609600"/>
                  </a:lnTo>
                  <a:lnTo>
                    <a:pt x="4640580" y="622300"/>
                  </a:lnTo>
                  <a:lnTo>
                    <a:pt x="4652518" y="635000"/>
                  </a:lnTo>
                  <a:lnTo>
                    <a:pt x="4652518" y="660400"/>
                  </a:lnTo>
                  <a:lnTo>
                    <a:pt x="4664329" y="685800"/>
                  </a:lnTo>
                  <a:lnTo>
                    <a:pt x="4664329" y="698500"/>
                  </a:lnTo>
                  <a:lnTo>
                    <a:pt x="4688205" y="723900"/>
                  </a:lnTo>
                  <a:lnTo>
                    <a:pt x="4688205" y="711200"/>
                  </a:lnTo>
                  <a:lnTo>
                    <a:pt x="4700016" y="711200"/>
                  </a:lnTo>
                  <a:lnTo>
                    <a:pt x="4700016" y="698500"/>
                  </a:lnTo>
                  <a:lnTo>
                    <a:pt x="4723892" y="698500"/>
                  </a:lnTo>
                  <a:lnTo>
                    <a:pt x="4735703" y="673100"/>
                  </a:lnTo>
                  <a:lnTo>
                    <a:pt x="4747641" y="660400"/>
                  </a:lnTo>
                  <a:lnTo>
                    <a:pt x="4759452" y="660400"/>
                  </a:lnTo>
                  <a:lnTo>
                    <a:pt x="4771390" y="635000"/>
                  </a:lnTo>
                  <a:lnTo>
                    <a:pt x="4783328" y="635000"/>
                  </a:lnTo>
                  <a:lnTo>
                    <a:pt x="4783836" y="622300"/>
                  </a:lnTo>
                  <a:lnTo>
                    <a:pt x="4783836" y="609600"/>
                  </a:lnTo>
                  <a:lnTo>
                    <a:pt x="4771897" y="609600"/>
                  </a:lnTo>
                  <a:lnTo>
                    <a:pt x="4771897" y="596900"/>
                  </a:lnTo>
                  <a:lnTo>
                    <a:pt x="4760087" y="596900"/>
                  </a:lnTo>
                  <a:lnTo>
                    <a:pt x="4760087" y="584200"/>
                  </a:lnTo>
                  <a:close/>
                </a:path>
                <a:path w="4784090" h="4508500">
                  <a:moveTo>
                    <a:pt x="2173731" y="685800"/>
                  </a:moveTo>
                  <a:lnTo>
                    <a:pt x="2138044" y="685800"/>
                  </a:lnTo>
                  <a:lnTo>
                    <a:pt x="2089403" y="711200"/>
                  </a:lnTo>
                  <a:lnTo>
                    <a:pt x="2295397" y="711200"/>
                  </a:lnTo>
                  <a:lnTo>
                    <a:pt x="2283587" y="698500"/>
                  </a:lnTo>
                  <a:lnTo>
                    <a:pt x="2186813" y="698500"/>
                  </a:lnTo>
                  <a:lnTo>
                    <a:pt x="2173731" y="685800"/>
                  </a:lnTo>
                  <a:close/>
                </a:path>
                <a:path w="4784090" h="4508500">
                  <a:moveTo>
                    <a:pt x="4435729" y="622300"/>
                  </a:moveTo>
                  <a:lnTo>
                    <a:pt x="2560319" y="622300"/>
                  </a:lnTo>
                  <a:lnTo>
                    <a:pt x="2560319" y="635000"/>
                  </a:lnTo>
                  <a:lnTo>
                    <a:pt x="2524125" y="647700"/>
                  </a:lnTo>
                  <a:lnTo>
                    <a:pt x="2499741" y="660400"/>
                  </a:lnTo>
                  <a:lnTo>
                    <a:pt x="4363846" y="660400"/>
                  </a:lnTo>
                  <a:lnTo>
                    <a:pt x="4363846" y="647700"/>
                  </a:lnTo>
                  <a:lnTo>
                    <a:pt x="4399407" y="647700"/>
                  </a:lnTo>
                  <a:lnTo>
                    <a:pt x="4423791" y="635000"/>
                  </a:lnTo>
                  <a:lnTo>
                    <a:pt x="4435729" y="622300"/>
                  </a:lnTo>
                  <a:close/>
                </a:path>
                <a:path w="4784090" h="4508500">
                  <a:moveTo>
                    <a:pt x="2790063" y="508000"/>
                  </a:moveTo>
                  <a:lnTo>
                    <a:pt x="2766314" y="508000"/>
                  </a:lnTo>
                  <a:lnTo>
                    <a:pt x="2741929" y="520700"/>
                  </a:lnTo>
                  <a:lnTo>
                    <a:pt x="2717672" y="520700"/>
                  </a:lnTo>
                  <a:lnTo>
                    <a:pt x="2693289" y="533400"/>
                  </a:lnTo>
                  <a:lnTo>
                    <a:pt x="2681351" y="533400"/>
                  </a:lnTo>
                  <a:lnTo>
                    <a:pt x="2657093" y="546100"/>
                  </a:lnTo>
                  <a:lnTo>
                    <a:pt x="2620899" y="584200"/>
                  </a:lnTo>
                  <a:lnTo>
                    <a:pt x="2596515" y="596900"/>
                  </a:lnTo>
                  <a:lnTo>
                    <a:pt x="2584704" y="622300"/>
                  </a:lnTo>
                  <a:lnTo>
                    <a:pt x="4532503" y="622300"/>
                  </a:lnTo>
                  <a:lnTo>
                    <a:pt x="4532503" y="596900"/>
                  </a:lnTo>
                  <a:lnTo>
                    <a:pt x="4556252" y="596900"/>
                  </a:lnTo>
                  <a:lnTo>
                    <a:pt x="4592446" y="584200"/>
                  </a:lnTo>
                  <a:lnTo>
                    <a:pt x="4748149" y="584200"/>
                  </a:lnTo>
                  <a:lnTo>
                    <a:pt x="4748149" y="571500"/>
                  </a:lnTo>
                  <a:lnTo>
                    <a:pt x="4736211" y="558800"/>
                  </a:lnTo>
                  <a:lnTo>
                    <a:pt x="4724400" y="558800"/>
                  </a:lnTo>
                  <a:lnTo>
                    <a:pt x="4724400" y="546100"/>
                  </a:lnTo>
                  <a:lnTo>
                    <a:pt x="2882518" y="546100"/>
                  </a:lnTo>
                  <a:lnTo>
                    <a:pt x="2834386" y="533400"/>
                  </a:lnTo>
                  <a:lnTo>
                    <a:pt x="2810129" y="520700"/>
                  </a:lnTo>
                  <a:lnTo>
                    <a:pt x="2790063" y="508000"/>
                  </a:lnTo>
                  <a:close/>
                </a:path>
                <a:path w="4784090" h="4508500">
                  <a:moveTo>
                    <a:pt x="4700524" y="533400"/>
                  </a:moveTo>
                  <a:lnTo>
                    <a:pt x="2979292" y="533400"/>
                  </a:lnTo>
                  <a:lnTo>
                    <a:pt x="2967354" y="546100"/>
                  </a:lnTo>
                  <a:lnTo>
                    <a:pt x="4712462" y="546100"/>
                  </a:lnTo>
                  <a:lnTo>
                    <a:pt x="4700524" y="533400"/>
                  </a:lnTo>
                  <a:close/>
                </a:path>
                <a:path w="4784090" h="4508500">
                  <a:moveTo>
                    <a:pt x="4688713" y="520700"/>
                  </a:moveTo>
                  <a:lnTo>
                    <a:pt x="2955543" y="520700"/>
                  </a:lnTo>
                  <a:lnTo>
                    <a:pt x="2967354" y="533400"/>
                  </a:lnTo>
                  <a:lnTo>
                    <a:pt x="4688713" y="533400"/>
                  </a:lnTo>
                  <a:lnTo>
                    <a:pt x="4688713" y="520700"/>
                  </a:lnTo>
                  <a:close/>
                </a:path>
                <a:path w="4784090" h="4508500">
                  <a:moveTo>
                    <a:pt x="4664964" y="508000"/>
                  </a:moveTo>
                  <a:lnTo>
                    <a:pt x="2907918" y="508000"/>
                  </a:lnTo>
                  <a:lnTo>
                    <a:pt x="2907918" y="520700"/>
                  </a:lnTo>
                  <a:lnTo>
                    <a:pt x="4664964" y="520700"/>
                  </a:lnTo>
                  <a:lnTo>
                    <a:pt x="4664964" y="508000"/>
                  </a:lnTo>
                  <a:close/>
                </a:path>
                <a:path w="4784090" h="4508500">
                  <a:moveTo>
                    <a:pt x="4653026" y="495300"/>
                  </a:moveTo>
                  <a:lnTo>
                    <a:pt x="2884169" y="495300"/>
                  </a:lnTo>
                  <a:lnTo>
                    <a:pt x="2895980" y="508000"/>
                  </a:lnTo>
                  <a:lnTo>
                    <a:pt x="4653026" y="508000"/>
                  </a:lnTo>
                  <a:lnTo>
                    <a:pt x="4653026" y="495300"/>
                  </a:lnTo>
                  <a:close/>
                </a:path>
                <a:path w="4784090" h="4508500">
                  <a:moveTo>
                    <a:pt x="4486529" y="482600"/>
                  </a:moveTo>
                  <a:lnTo>
                    <a:pt x="2872231" y="482600"/>
                  </a:lnTo>
                  <a:lnTo>
                    <a:pt x="2872231" y="495300"/>
                  </a:lnTo>
                  <a:lnTo>
                    <a:pt x="4486529" y="495300"/>
                  </a:lnTo>
                  <a:lnTo>
                    <a:pt x="4486529" y="482600"/>
                  </a:lnTo>
                  <a:close/>
                </a:path>
                <a:path w="4784090" h="4508500">
                  <a:moveTo>
                    <a:pt x="4415155" y="431800"/>
                  </a:moveTo>
                  <a:lnTo>
                    <a:pt x="2800857" y="431800"/>
                  </a:lnTo>
                  <a:lnTo>
                    <a:pt x="2812795" y="444500"/>
                  </a:lnTo>
                  <a:lnTo>
                    <a:pt x="2824733" y="444500"/>
                  </a:lnTo>
                  <a:lnTo>
                    <a:pt x="2836544" y="457200"/>
                  </a:lnTo>
                  <a:lnTo>
                    <a:pt x="2848482" y="469900"/>
                  </a:lnTo>
                  <a:lnTo>
                    <a:pt x="2860293" y="482600"/>
                  </a:lnTo>
                  <a:lnTo>
                    <a:pt x="4462780" y="482600"/>
                  </a:lnTo>
                  <a:lnTo>
                    <a:pt x="4462780" y="469900"/>
                  </a:lnTo>
                  <a:lnTo>
                    <a:pt x="4450842" y="469900"/>
                  </a:lnTo>
                  <a:lnTo>
                    <a:pt x="4450842" y="457200"/>
                  </a:lnTo>
                  <a:lnTo>
                    <a:pt x="4438904" y="457200"/>
                  </a:lnTo>
                  <a:lnTo>
                    <a:pt x="4438904" y="444500"/>
                  </a:lnTo>
                  <a:lnTo>
                    <a:pt x="4415155" y="431800"/>
                  </a:lnTo>
                  <a:close/>
                </a:path>
                <a:path w="4784090" h="4508500">
                  <a:moveTo>
                    <a:pt x="4403217" y="419100"/>
                  </a:moveTo>
                  <a:lnTo>
                    <a:pt x="2777108" y="419100"/>
                  </a:lnTo>
                  <a:lnTo>
                    <a:pt x="2777108" y="431800"/>
                  </a:lnTo>
                  <a:lnTo>
                    <a:pt x="4403217" y="431800"/>
                  </a:lnTo>
                  <a:lnTo>
                    <a:pt x="4403217" y="419100"/>
                  </a:lnTo>
                  <a:close/>
                </a:path>
                <a:path w="4784090" h="4508500">
                  <a:moveTo>
                    <a:pt x="2729483" y="368300"/>
                  </a:moveTo>
                  <a:lnTo>
                    <a:pt x="2717672" y="368300"/>
                  </a:lnTo>
                  <a:lnTo>
                    <a:pt x="2717672" y="393700"/>
                  </a:lnTo>
                  <a:lnTo>
                    <a:pt x="2729483" y="406400"/>
                  </a:lnTo>
                  <a:lnTo>
                    <a:pt x="2741421" y="419100"/>
                  </a:lnTo>
                  <a:lnTo>
                    <a:pt x="2875533" y="419100"/>
                  </a:lnTo>
                  <a:lnTo>
                    <a:pt x="2863595" y="406400"/>
                  </a:lnTo>
                  <a:lnTo>
                    <a:pt x="2839846" y="406400"/>
                  </a:lnTo>
                  <a:lnTo>
                    <a:pt x="2839846" y="393700"/>
                  </a:lnTo>
                  <a:lnTo>
                    <a:pt x="2754376" y="393700"/>
                  </a:lnTo>
                  <a:lnTo>
                    <a:pt x="2754376" y="381000"/>
                  </a:lnTo>
                  <a:lnTo>
                    <a:pt x="2729483" y="381000"/>
                  </a:lnTo>
                  <a:lnTo>
                    <a:pt x="2729483" y="368300"/>
                  </a:lnTo>
                  <a:close/>
                </a:path>
                <a:path w="4784090" h="4508500">
                  <a:moveTo>
                    <a:pt x="4355719" y="393700"/>
                  </a:moveTo>
                  <a:lnTo>
                    <a:pt x="2899282" y="393700"/>
                  </a:lnTo>
                  <a:lnTo>
                    <a:pt x="2899282" y="419100"/>
                  </a:lnTo>
                  <a:lnTo>
                    <a:pt x="4391406" y="419100"/>
                  </a:lnTo>
                  <a:lnTo>
                    <a:pt x="4379468" y="406400"/>
                  </a:lnTo>
                  <a:lnTo>
                    <a:pt x="4367530" y="406400"/>
                  </a:lnTo>
                  <a:lnTo>
                    <a:pt x="4355719" y="393700"/>
                  </a:lnTo>
                  <a:close/>
                </a:path>
                <a:path w="4784090" h="4508500">
                  <a:moveTo>
                    <a:pt x="4272407" y="381000"/>
                  </a:moveTo>
                  <a:lnTo>
                    <a:pt x="2911220" y="381000"/>
                  </a:lnTo>
                  <a:lnTo>
                    <a:pt x="2911220" y="393700"/>
                  </a:lnTo>
                  <a:lnTo>
                    <a:pt x="4272407" y="393700"/>
                  </a:lnTo>
                  <a:lnTo>
                    <a:pt x="4272407" y="381000"/>
                  </a:lnTo>
                  <a:close/>
                </a:path>
                <a:path w="4784090" h="4508500">
                  <a:moveTo>
                    <a:pt x="4228083" y="368300"/>
                  </a:moveTo>
                  <a:lnTo>
                    <a:pt x="2923031" y="368300"/>
                  </a:lnTo>
                  <a:lnTo>
                    <a:pt x="2923031" y="381000"/>
                  </a:lnTo>
                  <a:lnTo>
                    <a:pt x="4228083" y="381000"/>
                  </a:lnTo>
                  <a:lnTo>
                    <a:pt x="4228083" y="368300"/>
                  </a:lnTo>
                  <a:close/>
                </a:path>
                <a:path w="4784090" h="4508500">
                  <a:moveTo>
                    <a:pt x="4216145" y="355600"/>
                  </a:moveTo>
                  <a:lnTo>
                    <a:pt x="2934969" y="355600"/>
                  </a:lnTo>
                  <a:lnTo>
                    <a:pt x="2934969" y="368300"/>
                  </a:lnTo>
                  <a:lnTo>
                    <a:pt x="4216145" y="368300"/>
                  </a:lnTo>
                  <a:lnTo>
                    <a:pt x="4216145" y="355600"/>
                  </a:lnTo>
                  <a:close/>
                </a:path>
                <a:path w="4784090" h="4508500">
                  <a:moveTo>
                    <a:pt x="4204334" y="342900"/>
                  </a:moveTo>
                  <a:lnTo>
                    <a:pt x="2959862" y="342900"/>
                  </a:lnTo>
                  <a:lnTo>
                    <a:pt x="2959862" y="355600"/>
                  </a:lnTo>
                  <a:lnTo>
                    <a:pt x="4204334" y="355600"/>
                  </a:lnTo>
                  <a:lnTo>
                    <a:pt x="4204334" y="342900"/>
                  </a:lnTo>
                  <a:close/>
                </a:path>
                <a:path w="4784090" h="4508500">
                  <a:moveTo>
                    <a:pt x="4192396" y="317500"/>
                  </a:moveTo>
                  <a:lnTo>
                    <a:pt x="3032252" y="317500"/>
                  </a:lnTo>
                  <a:lnTo>
                    <a:pt x="3032252" y="330200"/>
                  </a:lnTo>
                  <a:lnTo>
                    <a:pt x="2983611" y="330200"/>
                  </a:lnTo>
                  <a:lnTo>
                    <a:pt x="2971672" y="342900"/>
                  </a:lnTo>
                  <a:lnTo>
                    <a:pt x="4192396" y="342900"/>
                  </a:lnTo>
                  <a:lnTo>
                    <a:pt x="4192396" y="317500"/>
                  </a:lnTo>
                  <a:close/>
                </a:path>
                <a:path w="4784090" h="4508500">
                  <a:moveTo>
                    <a:pt x="3067939" y="0"/>
                  </a:moveTo>
                  <a:lnTo>
                    <a:pt x="3067939" y="304800"/>
                  </a:lnTo>
                  <a:lnTo>
                    <a:pt x="3056001" y="304800"/>
                  </a:lnTo>
                  <a:lnTo>
                    <a:pt x="3056001" y="317500"/>
                  </a:lnTo>
                  <a:lnTo>
                    <a:pt x="4180458" y="317500"/>
                  </a:lnTo>
                  <a:lnTo>
                    <a:pt x="4180458" y="292100"/>
                  </a:lnTo>
                  <a:lnTo>
                    <a:pt x="4168647" y="279400"/>
                  </a:lnTo>
                  <a:lnTo>
                    <a:pt x="4156709" y="279400"/>
                  </a:lnTo>
                  <a:lnTo>
                    <a:pt x="4156709" y="266700"/>
                  </a:lnTo>
                  <a:lnTo>
                    <a:pt x="4121022" y="266700"/>
                  </a:lnTo>
                  <a:lnTo>
                    <a:pt x="4121022" y="254000"/>
                  </a:lnTo>
                  <a:lnTo>
                    <a:pt x="3954526" y="254000"/>
                  </a:lnTo>
                  <a:lnTo>
                    <a:pt x="3954526" y="241300"/>
                  </a:lnTo>
                  <a:lnTo>
                    <a:pt x="3942588" y="241300"/>
                  </a:lnTo>
                  <a:lnTo>
                    <a:pt x="3942588" y="228600"/>
                  </a:lnTo>
                  <a:lnTo>
                    <a:pt x="3918839" y="228600"/>
                  </a:lnTo>
                  <a:lnTo>
                    <a:pt x="3907028" y="215900"/>
                  </a:lnTo>
                  <a:lnTo>
                    <a:pt x="3895090" y="215900"/>
                  </a:lnTo>
                  <a:lnTo>
                    <a:pt x="3895090" y="203200"/>
                  </a:lnTo>
                  <a:lnTo>
                    <a:pt x="3871341" y="203200"/>
                  </a:lnTo>
                  <a:lnTo>
                    <a:pt x="3859403" y="190500"/>
                  </a:lnTo>
                  <a:lnTo>
                    <a:pt x="3835654" y="190500"/>
                  </a:lnTo>
                  <a:lnTo>
                    <a:pt x="3835654" y="177800"/>
                  </a:lnTo>
                  <a:lnTo>
                    <a:pt x="3550157" y="177800"/>
                  </a:lnTo>
                  <a:lnTo>
                    <a:pt x="3550157" y="165100"/>
                  </a:lnTo>
                  <a:lnTo>
                    <a:pt x="3502659" y="165100"/>
                  </a:lnTo>
                  <a:lnTo>
                    <a:pt x="3502659" y="152400"/>
                  </a:lnTo>
                  <a:lnTo>
                    <a:pt x="3478783" y="152400"/>
                  </a:lnTo>
                  <a:lnTo>
                    <a:pt x="3478783" y="139700"/>
                  </a:lnTo>
                  <a:lnTo>
                    <a:pt x="3455034" y="139700"/>
                  </a:lnTo>
                  <a:lnTo>
                    <a:pt x="3455034" y="127000"/>
                  </a:lnTo>
                  <a:lnTo>
                    <a:pt x="3443096" y="127000"/>
                  </a:lnTo>
                  <a:lnTo>
                    <a:pt x="3443096" y="114300"/>
                  </a:lnTo>
                  <a:lnTo>
                    <a:pt x="3431286" y="114300"/>
                  </a:lnTo>
                  <a:lnTo>
                    <a:pt x="3419347" y="101600"/>
                  </a:lnTo>
                  <a:lnTo>
                    <a:pt x="3419347" y="88900"/>
                  </a:lnTo>
                  <a:lnTo>
                    <a:pt x="3407409" y="88900"/>
                  </a:lnTo>
                  <a:lnTo>
                    <a:pt x="3407409" y="76200"/>
                  </a:lnTo>
                  <a:lnTo>
                    <a:pt x="3395599" y="76200"/>
                  </a:lnTo>
                  <a:lnTo>
                    <a:pt x="3395599" y="63500"/>
                  </a:lnTo>
                  <a:lnTo>
                    <a:pt x="3383661" y="63500"/>
                  </a:lnTo>
                  <a:lnTo>
                    <a:pt x="3383661" y="50800"/>
                  </a:lnTo>
                  <a:lnTo>
                    <a:pt x="3152266" y="50800"/>
                  </a:lnTo>
                  <a:lnTo>
                    <a:pt x="3152266" y="38100"/>
                  </a:lnTo>
                  <a:lnTo>
                    <a:pt x="3104768" y="38100"/>
                  </a:lnTo>
                  <a:lnTo>
                    <a:pt x="3104768" y="25400"/>
                  </a:lnTo>
                  <a:lnTo>
                    <a:pt x="3092830" y="25400"/>
                  </a:lnTo>
                  <a:lnTo>
                    <a:pt x="3092830" y="12700"/>
                  </a:lnTo>
                  <a:lnTo>
                    <a:pt x="3080892" y="12700"/>
                  </a:lnTo>
                  <a:lnTo>
                    <a:pt x="3067939" y="0"/>
                  </a:lnTo>
                  <a:close/>
                </a:path>
                <a:path w="4784090" h="4508500">
                  <a:moveTo>
                    <a:pt x="4085336" y="241300"/>
                  </a:moveTo>
                  <a:lnTo>
                    <a:pt x="4037838" y="241300"/>
                  </a:lnTo>
                  <a:lnTo>
                    <a:pt x="4025900" y="254000"/>
                  </a:lnTo>
                  <a:lnTo>
                    <a:pt x="4085336" y="254000"/>
                  </a:lnTo>
                  <a:lnTo>
                    <a:pt x="4085336" y="241300"/>
                  </a:lnTo>
                  <a:close/>
                </a:path>
                <a:path w="4784090" h="4508500">
                  <a:moveTo>
                    <a:pt x="3799966" y="165100"/>
                  </a:moveTo>
                  <a:lnTo>
                    <a:pt x="3633469" y="165100"/>
                  </a:lnTo>
                  <a:lnTo>
                    <a:pt x="3633469" y="177800"/>
                  </a:lnTo>
                  <a:lnTo>
                    <a:pt x="3811778" y="177800"/>
                  </a:lnTo>
                  <a:lnTo>
                    <a:pt x="3799966" y="165100"/>
                  </a:lnTo>
                  <a:close/>
                </a:path>
                <a:path w="4784090" h="4508500">
                  <a:moveTo>
                    <a:pt x="3740404" y="139700"/>
                  </a:moveTo>
                  <a:lnTo>
                    <a:pt x="3657218" y="139700"/>
                  </a:lnTo>
                  <a:lnTo>
                    <a:pt x="3657218" y="152400"/>
                  </a:lnTo>
                  <a:lnTo>
                    <a:pt x="3645280" y="165100"/>
                  </a:lnTo>
                  <a:lnTo>
                    <a:pt x="3764279" y="165100"/>
                  </a:lnTo>
                  <a:lnTo>
                    <a:pt x="3764279" y="152400"/>
                  </a:lnTo>
                  <a:lnTo>
                    <a:pt x="3740404" y="152400"/>
                  </a:lnTo>
                  <a:lnTo>
                    <a:pt x="3740404" y="139700"/>
                  </a:lnTo>
                  <a:close/>
                </a:path>
                <a:path w="4784090" h="4508500">
                  <a:moveTo>
                    <a:pt x="3716654" y="127000"/>
                  </a:moveTo>
                  <a:lnTo>
                    <a:pt x="3680967" y="127000"/>
                  </a:lnTo>
                  <a:lnTo>
                    <a:pt x="3669156" y="139700"/>
                  </a:lnTo>
                  <a:lnTo>
                    <a:pt x="3716654" y="139700"/>
                  </a:lnTo>
                  <a:lnTo>
                    <a:pt x="3716654" y="127000"/>
                  </a:lnTo>
                  <a:close/>
                </a:path>
                <a:path w="4784090" h="4508500">
                  <a:moveTo>
                    <a:pt x="3359912" y="38100"/>
                  </a:moveTo>
                  <a:lnTo>
                    <a:pt x="3200907" y="38100"/>
                  </a:lnTo>
                  <a:lnTo>
                    <a:pt x="3200907" y="50800"/>
                  </a:lnTo>
                  <a:lnTo>
                    <a:pt x="3359912" y="50800"/>
                  </a:lnTo>
                  <a:lnTo>
                    <a:pt x="3359912" y="38100"/>
                  </a:lnTo>
                  <a:close/>
                </a:path>
                <a:path w="4784090" h="4508500">
                  <a:moveTo>
                    <a:pt x="3324225" y="25400"/>
                  </a:moveTo>
                  <a:lnTo>
                    <a:pt x="3240913" y="25400"/>
                  </a:lnTo>
                  <a:lnTo>
                    <a:pt x="3229102" y="38100"/>
                  </a:lnTo>
                  <a:lnTo>
                    <a:pt x="3324225" y="38100"/>
                  </a:lnTo>
                  <a:lnTo>
                    <a:pt x="3324225" y="25400"/>
                  </a:lnTo>
                  <a:close/>
                </a:path>
              </a:pathLst>
            </a:custGeom>
            <a:solidFill>
              <a:srgbClr val="FFD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6FD53349-9E6B-44B8-8E69-7A07298DCFB7}"/>
                </a:ext>
              </a:extLst>
            </p:cNvPr>
            <p:cNvSpPr/>
            <p:nvPr/>
          </p:nvSpPr>
          <p:spPr>
            <a:xfrm>
              <a:off x="1092708" y="1868423"/>
              <a:ext cx="4784090" cy="4512945"/>
            </a:xfrm>
            <a:custGeom>
              <a:avLst/>
              <a:gdLst/>
              <a:ahLst/>
              <a:cxnLst/>
              <a:rect l="l" t="t" r="r" b="b"/>
              <a:pathLst>
                <a:path w="4784090" h="4512945">
                  <a:moveTo>
                    <a:pt x="4783836" y="616330"/>
                  </a:moveTo>
                  <a:lnTo>
                    <a:pt x="4783836" y="604392"/>
                  </a:lnTo>
                  <a:lnTo>
                    <a:pt x="4771897" y="604392"/>
                  </a:lnTo>
                  <a:lnTo>
                    <a:pt x="4771897" y="592581"/>
                  </a:lnTo>
                  <a:lnTo>
                    <a:pt x="4760087" y="592581"/>
                  </a:lnTo>
                  <a:lnTo>
                    <a:pt x="4760087" y="580643"/>
                  </a:lnTo>
                  <a:lnTo>
                    <a:pt x="4748149" y="580643"/>
                  </a:lnTo>
                  <a:lnTo>
                    <a:pt x="4748149" y="568705"/>
                  </a:lnTo>
                  <a:lnTo>
                    <a:pt x="4736211" y="556895"/>
                  </a:lnTo>
                  <a:lnTo>
                    <a:pt x="4724400" y="556895"/>
                  </a:lnTo>
                  <a:lnTo>
                    <a:pt x="4724400" y="544956"/>
                  </a:lnTo>
                  <a:lnTo>
                    <a:pt x="4712462" y="544956"/>
                  </a:lnTo>
                  <a:lnTo>
                    <a:pt x="4700524" y="533018"/>
                  </a:lnTo>
                  <a:lnTo>
                    <a:pt x="4688713" y="533018"/>
                  </a:lnTo>
                  <a:lnTo>
                    <a:pt x="4688713" y="521208"/>
                  </a:lnTo>
                  <a:lnTo>
                    <a:pt x="4676775" y="521208"/>
                  </a:lnTo>
                  <a:lnTo>
                    <a:pt x="4664964" y="521208"/>
                  </a:lnTo>
                  <a:lnTo>
                    <a:pt x="4664964" y="507618"/>
                  </a:lnTo>
                  <a:lnTo>
                    <a:pt x="4653026" y="507618"/>
                  </a:lnTo>
                  <a:lnTo>
                    <a:pt x="4653026" y="495808"/>
                  </a:lnTo>
                  <a:lnTo>
                    <a:pt x="4486529" y="495808"/>
                  </a:lnTo>
                  <a:lnTo>
                    <a:pt x="4486529" y="483362"/>
                  </a:lnTo>
                  <a:lnTo>
                    <a:pt x="4474591" y="483362"/>
                  </a:lnTo>
                  <a:lnTo>
                    <a:pt x="4462780" y="483362"/>
                  </a:lnTo>
                  <a:lnTo>
                    <a:pt x="4462780" y="471424"/>
                  </a:lnTo>
                  <a:lnTo>
                    <a:pt x="4450842" y="471424"/>
                  </a:lnTo>
                  <a:lnTo>
                    <a:pt x="4450842" y="458977"/>
                  </a:lnTo>
                  <a:lnTo>
                    <a:pt x="4438904" y="458977"/>
                  </a:lnTo>
                  <a:lnTo>
                    <a:pt x="4438904" y="447039"/>
                  </a:lnTo>
                  <a:lnTo>
                    <a:pt x="4427093" y="435228"/>
                  </a:lnTo>
                  <a:lnTo>
                    <a:pt x="4415155" y="423290"/>
                  </a:lnTo>
                  <a:lnTo>
                    <a:pt x="4403217" y="423290"/>
                  </a:lnTo>
                  <a:lnTo>
                    <a:pt x="4403217" y="410845"/>
                  </a:lnTo>
                  <a:lnTo>
                    <a:pt x="4391406" y="410845"/>
                  </a:lnTo>
                  <a:lnTo>
                    <a:pt x="4379468" y="399034"/>
                  </a:lnTo>
                  <a:lnTo>
                    <a:pt x="4367530" y="399034"/>
                  </a:lnTo>
                  <a:lnTo>
                    <a:pt x="4355719" y="387096"/>
                  </a:lnTo>
                  <a:lnTo>
                    <a:pt x="4272407" y="387096"/>
                  </a:lnTo>
                  <a:lnTo>
                    <a:pt x="4272407" y="374650"/>
                  </a:lnTo>
                  <a:lnTo>
                    <a:pt x="4260469" y="374650"/>
                  </a:lnTo>
                  <a:lnTo>
                    <a:pt x="4248658" y="374650"/>
                  </a:lnTo>
                  <a:lnTo>
                    <a:pt x="4228083" y="374650"/>
                  </a:lnTo>
                  <a:lnTo>
                    <a:pt x="4228083" y="362712"/>
                  </a:lnTo>
                  <a:lnTo>
                    <a:pt x="4216145" y="362712"/>
                  </a:lnTo>
                  <a:lnTo>
                    <a:pt x="4216145" y="350265"/>
                  </a:lnTo>
                  <a:lnTo>
                    <a:pt x="4204334" y="350265"/>
                  </a:lnTo>
                  <a:lnTo>
                    <a:pt x="4204334" y="338454"/>
                  </a:lnTo>
                  <a:lnTo>
                    <a:pt x="4192396" y="338454"/>
                  </a:lnTo>
                  <a:lnTo>
                    <a:pt x="4192396" y="326516"/>
                  </a:lnTo>
                  <a:lnTo>
                    <a:pt x="4192396" y="314071"/>
                  </a:lnTo>
                  <a:lnTo>
                    <a:pt x="4180458" y="314071"/>
                  </a:lnTo>
                  <a:lnTo>
                    <a:pt x="4180458" y="302260"/>
                  </a:lnTo>
                  <a:lnTo>
                    <a:pt x="4180458" y="290322"/>
                  </a:lnTo>
                  <a:lnTo>
                    <a:pt x="4168647" y="278384"/>
                  </a:lnTo>
                  <a:lnTo>
                    <a:pt x="4156709" y="278384"/>
                  </a:lnTo>
                  <a:lnTo>
                    <a:pt x="4156709" y="265938"/>
                  </a:lnTo>
                  <a:lnTo>
                    <a:pt x="4144899" y="265938"/>
                  </a:lnTo>
                  <a:lnTo>
                    <a:pt x="4132961" y="265938"/>
                  </a:lnTo>
                  <a:lnTo>
                    <a:pt x="4121022" y="265938"/>
                  </a:lnTo>
                  <a:lnTo>
                    <a:pt x="4121022" y="253491"/>
                  </a:lnTo>
                  <a:lnTo>
                    <a:pt x="4109212" y="253491"/>
                  </a:lnTo>
                  <a:lnTo>
                    <a:pt x="4097274" y="253491"/>
                  </a:lnTo>
                  <a:lnTo>
                    <a:pt x="4085336" y="253491"/>
                  </a:lnTo>
                  <a:lnTo>
                    <a:pt x="4085336" y="241680"/>
                  </a:lnTo>
                  <a:lnTo>
                    <a:pt x="4073525" y="241680"/>
                  </a:lnTo>
                  <a:lnTo>
                    <a:pt x="4061587" y="241680"/>
                  </a:lnTo>
                  <a:lnTo>
                    <a:pt x="4049649" y="241680"/>
                  </a:lnTo>
                  <a:lnTo>
                    <a:pt x="4037838" y="241680"/>
                  </a:lnTo>
                  <a:lnTo>
                    <a:pt x="4025900" y="253491"/>
                  </a:lnTo>
                  <a:lnTo>
                    <a:pt x="3954526" y="253491"/>
                  </a:lnTo>
                  <a:lnTo>
                    <a:pt x="3954526" y="241680"/>
                  </a:lnTo>
                  <a:lnTo>
                    <a:pt x="3942588" y="241680"/>
                  </a:lnTo>
                  <a:lnTo>
                    <a:pt x="3942588" y="229742"/>
                  </a:lnTo>
                  <a:lnTo>
                    <a:pt x="3930777" y="229742"/>
                  </a:lnTo>
                  <a:lnTo>
                    <a:pt x="3918839" y="229742"/>
                  </a:lnTo>
                  <a:lnTo>
                    <a:pt x="3907028" y="217931"/>
                  </a:lnTo>
                  <a:lnTo>
                    <a:pt x="3895090" y="217931"/>
                  </a:lnTo>
                  <a:lnTo>
                    <a:pt x="3895090" y="205486"/>
                  </a:lnTo>
                  <a:lnTo>
                    <a:pt x="3883152" y="205486"/>
                  </a:lnTo>
                  <a:lnTo>
                    <a:pt x="3871341" y="205486"/>
                  </a:lnTo>
                  <a:lnTo>
                    <a:pt x="3859403" y="193548"/>
                  </a:lnTo>
                  <a:lnTo>
                    <a:pt x="3847465" y="193548"/>
                  </a:lnTo>
                  <a:lnTo>
                    <a:pt x="3835654" y="193548"/>
                  </a:lnTo>
                  <a:lnTo>
                    <a:pt x="3835654" y="181101"/>
                  </a:lnTo>
                  <a:lnTo>
                    <a:pt x="3823716" y="181101"/>
                  </a:lnTo>
                  <a:lnTo>
                    <a:pt x="3811778" y="181101"/>
                  </a:lnTo>
                  <a:lnTo>
                    <a:pt x="3799966" y="169163"/>
                  </a:lnTo>
                  <a:lnTo>
                    <a:pt x="3788029" y="169163"/>
                  </a:lnTo>
                  <a:lnTo>
                    <a:pt x="3776091" y="157352"/>
                  </a:lnTo>
                  <a:lnTo>
                    <a:pt x="3764279" y="157352"/>
                  </a:lnTo>
                  <a:lnTo>
                    <a:pt x="3764279" y="144906"/>
                  </a:lnTo>
                  <a:lnTo>
                    <a:pt x="3752341" y="144906"/>
                  </a:lnTo>
                  <a:lnTo>
                    <a:pt x="3740404" y="144906"/>
                  </a:lnTo>
                  <a:lnTo>
                    <a:pt x="3740404" y="132968"/>
                  </a:lnTo>
                  <a:lnTo>
                    <a:pt x="3728592" y="132968"/>
                  </a:lnTo>
                  <a:lnTo>
                    <a:pt x="3716654" y="132968"/>
                  </a:lnTo>
                  <a:lnTo>
                    <a:pt x="3716654" y="121158"/>
                  </a:lnTo>
                  <a:lnTo>
                    <a:pt x="3704843" y="121158"/>
                  </a:lnTo>
                  <a:lnTo>
                    <a:pt x="3692905" y="121158"/>
                  </a:lnTo>
                  <a:lnTo>
                    <a:pt x="3680967" y="121158"/>
                  </a:lnTo>
                  <a:lnTo>
                    <a:pt x="3669156" y="132968"/>
                  </a:lnTo>
                  <a:lnTo>
                    <a:pt x="3657218" y="132968"/>
                  </a:lnTo>
                  <a:lnTo>
                    <a:pt x="3657218" y="144906"/>
                  </a:lnTo>
                  <a:lnTo>
                    <a:pt x="3645280" y="156845"/>
                  </a:lnTo>
                  <a:lnTo>
                    <a:pt x="3645280" y="168655"/>
                  </a:lnTo>
                  <a:lnTo>
                    <a:pt x="3633469" y="168655"/>
                  </a:lnTo>
                  <a:lnTo>
                    <a:pt x="3633469" y="180593"/>
                  </a:lnTo>
                  <a:lnTo>
                    <a:pt x="3550157" y="180593"/>
                  </a:lnTo>
                  <a:lnTo>
                    <a:pt x="3550157" y="169163"/>
                  </a:lnTo>
                  <a:lnTo>
                    <a:pt x="3538219" y="169163"/>
                  </a:lnTo>
                  <a:lnTo>
                    <a:pt x="3526408" y="169163"/>
                  </a:lnTo>
                  <a:lnTo>
                    <a:pt x="3526408" y="157352"/>
                  </a:lnTo>
                  <a:lnTo>
                    <a:pt x="3514470" y="157352"/>
                  </a:lnTo>
                  <a:lnTo>
                    <a:pt x="3502659" y="157352"/>
                  </a:lnTo>
                  <a:lnTo>
                    <a:pt x="3502659" y="144906"/>
                  </a:lnTo>
                  <a:lnTo>
                    <a:pt x="3490721" y="144906"/>
                  </a:lnTo>
                  <a:lnTo>
                    <a:pt x="3478783" y="144906"/>
                  </a:lnTo>
                  <a:lnTo>
                    <a:pt x="3478783" y="132968"/>
                  </a:lnTo>
                  <a:lnTo>
                    <a:pt x="3466972" y="132968"/>
                  </a:lnTo>
                  <a:lnTo>
                    <a:pt x="3455034" y="132968"/>
                  </a:lnTo>
                  <a:lnTo>
                    <a:pt x="3455034" y="121158"/>
                  </a:lnTo>
                  <a:lnTo>
                    <a:pt x="3443096" y="121158"/>
                  </a:lnTo>
                  <a:lnTo>
                    <a:pt x="3443096" y="108712"/>
                  </a:lnTo>
                  <a:lnTo>
                    <a:pt x="3431286" y="108712"/>
                  </a:lnTo>
                  <a:lnTo>
                    <a:pt x="3419347" y="96774"/>
                  </a:lnTo>
                  <a:lnTo>
                    <a:pt x="3419347" y="84836"/>
                  </a:lnTo>
                  <a:lnTo>
                    <a:pt x="3407409" y="84836"/>
                  </a:lnTo>
                  <a:lnTo>
                    <a:pt x="3407409" y="72389"/>
                  </a:lnTo>
                  <a:lnTo>
                    <a:pt x="3395599" y="72389"/>
                  </a:lnTo>
                  <a:lnTo>
                    <a:pt x="3395599" y="60578"/>
                  </a:lnTo>
                  <a:lnTo>
                    <a:pt x="3383661" y="60578"/>
                  </a:lnTo>
                  <a:lnTo>
                    <a:pt x="3383661" y="48133"/>
                  </a:lnTo>
                  <a:lnTo>
                    <a:pt x="3371722" y="48133"/>
                  </a:lnTo>
                  <a:lnTo>
                    <a:pt x="3359912" y="48133"/>
                  </a:lnTo>
                  <a:lnTo>
                    <a:pt x="3359912" y="36195"/>
                  </a:lnTo>
                  <a:lnTo>
                    <a:pt x="3347974" y="36195"/>
                  </a:lnTo>
                  <a:lnTo>
                    <a:pt x="3336036" y="36195"/>
                  </a:lnTo>
                  <a:lnTo>
                    <a:pt x="3324225" y="36195"/>
                  </a:lnTo>
                  <a:lnTo>
                    <a:pt x="3324225" y="24384"/>
                  </a:lnTo>
                  <a:lnTo>
                    <a:pt x="3240913" y="24384"/>
                  </a:lnTo>
                  <a:lnTo>
                    <a:pt x="3229102" y="36195"/>
                  </a:lnTo>
                  <a:lnTo>
                    <a:pt x="3200907" y="36195"/>
                  </a:lnTo>
                  <a:lnTo>
                    <a:pt x="3200907" y="48133"/>
                  </a:lnTo>
                  <a:lnTo>
                    <a:pt x="3189096" y="48133"/>
                  </a:lnTo>
                  <a:lnTo>
                    <a:pt x="3177158" y="48133"/>
                  </a:lnTo>
                  <a:lnTo>
                    <a:pt x="3165220" y="48133"/>
                  </a:lnTo>
                  <a:lnTo>
                    <a:pt x="3152266" y="48133"/>
                  </a:lnTo>
                  <a:lnTo>
                    <a:pt x="3152266" y="36195"/>
                  </a:lnTo>
                  <a:lnTo>
                    <a:pt x="3140329" y="36195"/>
                  </a:lnTo>
                  <a:lnTo>
                    <a:pt x="3128517" y="36195"/>
                  </a:lnTo>
                  <a:lnTo>
                    <a:pt x="3116579" y="36195"/>
                  </a:lnTo>
                  <a:lnTo>
                    <a:pt x="3104768" y="36195"/>
                  </a:lnTo>
                  <a:lnTo>
                    <a:pt x="3104768" y="24384"/>
                  </a:lnTo>
                  <a:lnTo>
                    <a:pt x="3092830" y="24384"/>
                  </a:lnTo>
                  <a:lnTo>
                    <a:pt x="3092830" y="11937"/>
                  </a:lnTo>
                  <a:lnTo>
                    <a:pt x="3080892" y="11937"/>
                  </a:lnTo>
                  <a:lnTo>
                    <a:pt x="3067939" y="0"/>
                  </a:lnTo>
                  <a:lnTo>
                    <a:pt x="3067939" y="277875"/>
                  </a:lnTo>
                  <a:lnTo>
                    <a:pt x="3067939" y="289813"/>
                  </a:lnTo>
                  <a:lnTo>
                    <a:pt x="3067939" y="301625"/>
                  </a:lnTo>
                  <a:lnTo>
                    <a:pt x="3056001" y="301625"/>
                  </a:lnTo>
                  <a:lnTo>
                    <a:pt x="3056001" y="313563"/>
                  </a:lnTo>
                  <a:lnTo>
                    <a:pt x="3044190" y="313563"/>
                  </a:lnTo>
                  <a:lnTo>
                    <a:pt x="3032252" y="313563"/>
                  </a:lnTo>
                  <a:lnTo>
                    <a:pt x="3032252" y="325500"/>
                  </a:lnTo>
                  <a:lnTo>
                    <a:pt x="3020314" y="325500"/>
                  </a:lnTo>
                  <a:lnTo>
                    <a:pt x="3008503" y="325500"/>
                  </a:lnTo>
                  <a:lnTo>
                    <a:pt x="2995549" y="325500"/>
                  </a:lnTo>
                  <a:lnTo>
                    <a:pt x="2983611" y="325500"/>
                  </a:lnTo>
                  <a:lnTo>
                    <a:pt x="2971672" y="337312"/>
                  </a:lnTo>
                  <a:lnTo>
                    <a:pt x="2959862" y="337312"/>
                  </a:lnTo>
                  <a:lnTo>
                    <a:pt x="2959862" y="349250"/>
                  </a:lnTo>
                  <a:lnTo>
                    <a:pt x="2946907" y="349250"/>
                  </a:lnTo>
                  <a:lnTo>
                    <a:pt x="2934969" y="349250"/>
                  </a:lnTo>
                  <a:lnTo>
                    <a:pt x="2934969" y="361188"/>
                  </a:lnTo>
                  <a:lnTo>
                    <a:pt x="2923031" y="361188"/>
                  </a:lnTo>
                  <a:lnTo>
                    <a:pt x="2923031" y="372999"/>
                  </a:lnTo>
                  <a:lnTo>
                    <a:pt x="2923031" y="384937"/>
                  </a:lnTo>
                  <a:lnTo>
                    <a:pt x="2911220" y="384937"/>
                  </a:lnTo>
                  <a:lnTo>
                    <a:pt x="2911220" y="396875"/>
                  </a:lnTo>
                  <a:lnTo>
                    <a:pt x="2899282" y="396875"/>
                  </a:lnTo>
                  <a:lnTo>
                    <a:pt x="2899282" y="410845"/>
                  </a:lnTo>
                  <a:lnTo>
                    <a:pt x="2887344" y="410845"/>
                  </a:lnTo>
                  <a:lnTo>
                    <a:pt x="2875533" y="410845"/>
                  </a:lnTo>
                  <a:lnTo>
                    <a:pt x="2863595" y="399034"/>
                  </a:lnTo>
                  <a:lnTo>
                    <a:pt x="2851657" y="399034"/>
                  </a:lnTo>
                  <a:lnTo>
                    <a:pt x="2839846" y="399034"/>
                  </a:lnTo>
                  <a:lnTo>
                    <a:pt x="2839846" y="386588"/>
                  </a:lnTo>
                  <a:lnTo>
                    <a:pt x="2754376" y="386588"/>
                  </a:lnTo>
                  <a:lnTo>
                    <a:pt x="2754376" y="374650"/>
                  </a:lnTo>
                  <a:lnTo>
                    <a:pt x="2741421" y="374650"/>
                  </a:lnTo>
                  <a:lnTo>
                    <a:pt x="2729483" y="374650"/>
                  </a:lnTo>
                  <a:lnTo>
                    <a:pt x="2729483" y="362712"/>
                  </a:lnTo>
                  <a:lnTo>
                    <a:pt x="2717672" y="362712"/>
                  </a:lnTo>
                  <a:lnTo>
                    <a:pt x="2717672" y="374650"/>
                  </a:lnTo>
                  <a:lnTo>
                    <a:pt x="2717672" y="386588"/>
                  </a:lnTo>
                  <a:lnTo>
                    <a:pt x="2729483" y="398399"/>
                  </a:lnTo>
                  <a:lnTo>
                    <a:pt x="2741421" y="410845"/>
                  </a:lnTo>
                  <a:lnTo>
                    <a:pt x="2753359" y="410845"/>
                  </a:lnTo>
                  <a:lnTo>
                    <a:pt x="2765170" y="410845"/>
                  </a:lnTo>
                  <a:lnTo>
                    <a:pt x="2777108" y="422783"/>
                  </a:lnTo>
                  <a:lnTo>
                    <a:pt x="2777108" y="434721"/>
                  </a:lnTo>
                  <a:lnTo>
                    <a:pt x="2789046" y="434721"/>
                  </a:lnTo>
                  <a:lnTo>
                    <a:pt x="2800857" y="434721"/>
                  </a:lnTo>
                  <a:lnTo>
                    <a:pt x="2812795" y="446531"/>
                  </a:lnTo>
                  <a:lnTo>
                    <a:pt x="2824733" y="446531"/>
                  </a:lnTo>
                  <a:lnTo>
                    <a:pt x="2836544" y="458470"/>
                  </a:lnTo>
                  <a:lnTo>
                    <a:pt x="2848482" y="470280"/>
                  </a:lnTo>
                  <a:lnTo>
                    <a:pt x="2860293" y="482218"/>
                  </a:lnTo>
                  <a:lnTo>
                    <a:pt x="2872231" y="482218"/>
                  </a:lnTo>
                  <a:lnTo>
                    <a:pt x="2872231" y="494156"/>
                  </a:lnTo>
                  <a:lnTo>
                    <a:pt x="2884169" y="494156"/>
                  </a:lnTo>
                  <a:lnTo>
                    <a:pt x="2895980" y="505967"/>
                  </a:lnTo>
                  <a:lnTo>
                    <a:pt x="2907918" y="505967"/>
                  </a:lnTo>
                  <a:lnTo>
                    <a:pt x="2907918" y="517905"/>
                  </a:lnTo>
                  <a:lnTo>
                    <a:pt x="2919856" y="517905"/>
                  </a:lnTo>
                  <a:lnTo>
                    <a:pt x="2931667" y="517905"/>
                  </a:lnTo>
                  <a:lnTo>
                    <a:pt x="2943605" y="517905"/>
                  </a:lnTo>
                  <a:lnTo>
                    <a:pt x="2955543" y="517905"/>
                  </a:lnTo>
                  <a:lnTo>
                    <a:pt x="2967354" y="529843"/>
                  </a:lnTo>
                  <a:lnTo>
                    <a:pt x="2979292" y="529843"/>
                  </a:lnTo>
                  <a:lnTo>
                    <a:pt x="2967354" y="541654"/>
                  </a:lnTo>
                  <a:lnTo>
                    <a:pt x="2955543" y="541654"/>
                  </a:lnTo>
                  <a:lnTo>
                    <a:pt x="2931159" y="541654"/>
                  </a:lnTo>
                  <a:lnTo>
                    <a:pt x="2906903" y="541654"/>
                  </a:lnTo>
                  <a:lnTo>
                    <a:pt x="2882518" y="541654"/>
                  </a:lnTo>
                  <a:lnTo>
                    <a:pt x="2834386" y="529843"/>
                  </a:lnTo>
                  <a:lnTo>
                    <a:pt x="2810129" y="517905"/>
                  </a:lnTo>
                  <a:lnTo>
                    <a:pt x="2790063" y="507618"/>
                  </a:lnTo>
                  <a:lnTo>
                    <a:pt x="2778125" y="507618"/>
                  </a:lnTo>
                  <a:lnTo>
                    <a:pt x="2766314" y="507618"/>
                  </a:lnTo>
                  <a:lnTo>
                    <a:pt x="2741929" y="519556"/>
                  </a:lnTo>
                  <a:lnTo>
                    <a:pt x="2717672" y="519556"/>
                  </a:lnTo>
                  <a:lnTo>
                    <a:pt x="2693289" y="531495"/>
                  </a:lnTo>
                  <a:lnTo>
                    <a:pt x="2681351" y="531495"/>
                  </a:lnTo>
                  <a:lnTo>
                    <a:pt x="2657093" y="543305"/>
                  </a:lnTo>
                  <a:lnTo>
                    <a:pt x="2645155" y="555243"/>
                  </a:lnTo>
                  <a:lnTo>
                    <a:pt x="2620899" y="579501"/>
                  </a:lnTo>
                  <a:lnTo>
                    <a:pt x="2596515" y="591438"/>
                  </a:lnTo>
                  <a:lnTo>
                    <a:pt x="2584704" y="616330"/>
                  </a:lnTo>
                  <a:lnTo>
                    <a:pt x="2560319" y="616330"/>
                  </a:lnTo>
                  <a:lnTo>
                    <a:pt x="2560319" y="628141"/>
                  </a:lnTo>
                  <a:lnTo>
                    <a:pt x="2524125" y="640079"/>
                  </a:lnTo>
                  <a:lnTo>
                    <a:pt x="2499741" y="652017"/>
                  </a:lnTo>
                  <a:lnTo>
                    <a:pt x="2487929" y="652017"/>
                  </a:lnTo>
                  <a:lnTo>
                    <a:pt x="2487929" y="663828"/>
                  </a:lnTo>
                  <a:lnTo>
                    <a:pt x="2475991" y="663828"/>
                  </a:lnTo>
                  <a:lnTo>
                    <a:pt x="2464054" y="675766"/>
                  </a:lnTo>
                  <a:lnTo>
                    <a:pt x="2464054" y="687704"/>
                  </a:lnTo>
                  <a:lnTo>
                    <a:pt x="2452242" y="687704"/>
                  </a:lnTo>
                  <a:lnTo>
                    <a:pt x="2440304" y="699515"/>
                  </a:lnTo>
                  <a:lnTo>
                    <a:pt x="2415920" y="699515"/>
                  </a:lnTo>
                  <a:lnTo>
                    <a:pt x="2391664" y="711453"/>
                  </a:lnTo>
                  <a:lnTo>
                    <a:pt x="2367279" y="723391"/>
                  </a:lnTo>
                  <a:lnTo>
                    <a:pt x="2355468" y="723391"/>
                  </a:lnTo>
                  <a:lnTo>
                    <a:pt x="2343530" y="723391"/>
                  </a:lnTo>
                  <a:lnTo>
                    <a:pt x="2331592" y="711453"/>
                  </a:lnTo>
                  <a:lnTo>
                    <a:pt x="2307336" y="711453"/>
                  </a:lnTo>
                  <a:lnTo>
                    <a:pt x="2295397" y="711453"/>
                  </a:lnTo>
                  <a:lnTo>
                    <a:pt x="2283587" y="699515"/>
                  </a:lnTo>
                  <a:lnTo>
                    <a:pt x="2223007" y="699515"/>
                  </a:lnTo>
                  <a:lnTo>
                    <a:pt x="2198624" y="699515"/>
                  </a:lnTo>
                  <a:lnTo>
                    <a:pt x="2186813" y="699515"/>
                  </a:lnTo>
                  <a:lnTo>
                    <a:pt x="2173731" y="688721"/>
                  </a:lnTo>
                  <a:lnTo>
                    <a:pt x="2161920" y="688721"/>
                  </a:lnTo>
                  <a:lnTo>
                    <a:pt x="2149983" y="688721"/>
                  </a:lnTo>
                  <a:lnTo>
                    <a:pt x="2138044" y="688721"/>
                  </a:lnTo>
                  <a:lnTo>
                    <a:pt x="2113788" y="700659"/>
                  </a:lnTo>
                  <a:lnTo>
                    <a:pt x="2089403" y="712597"/>
                  </a:lnTo>
                  <a:lnTo>
                    <a:pt x="2077592" y="712597"/>
                  </a:lnTo>
                  <a:lnTo>
                    <a:pt x="2065654" y="724408"/>
                  </a:lnTo>
                  <a:lnTo>
                    <a:pt x="2053716" y="736346"/>
                  </a:lnTo>
                  <a:lnTo>
                    <a:pt x="2041905" y="736346"/>
                  </a:lnTo>
                  <a:lnTo>
                    <a:pt x="2029967" y="736346"/>
                  </a:lnTo>
                  <a:lnTo>
                    <a:pt x="2018029" y="736346"/>
                  </a:lnTo>
                  <a:lnTo>
                    <a:pt x="1993773" y="736346"/>
                  </a:lnTo>
                  <a:lnTo>
                    <a:pt x="1969389" y="748156"/>
                  </a:lnTo>
                  <a:lnTo>
                    <a:pt x="1957577" y="748156"/>
                  </a:lnTo>
                  <a:lnTo>
                    <a:pt x="1945639" y="748156"/>
                  </a:lnTo>
                  <a:lnTo>
                    <a:pt x="1933702" y="760095"/>
                  </a:lnTo>
                  <a:lnTo>
                    <a:pt x="1945639" y="772033"/>
                  </a:lnTo>
                  <a:lnTo>
                    <a:pt x="1957577" y="783843"/>
                  </a:lnTo>
                  <a:lnTo>
                    <a:pt x="1969389" y="783843"/>
                  </a:lnTo>
                  <a:lnTo>
                    <a:pt x="1969389" y="795781"/>
                  </a:lnTo>
                  <a:lnTo>
                    <a:pt x="1981327" y="795781"/>
                  </a:lnTo>
                  <a:lnTo>
                    <a:pt x="1981327" y="807720"/>
                  </a:lnTo>
                  <a:lnTo>
                    <a:pt x="1993264" y="831976"/>
                  </a:lnTo>
                  <a:lnTo>
                    <a:pt x="2005076" y="843914"/>
                  </a:lnTo>
                  <a:lnTo>
                    <a:pt x="2017014" y="855852"/>
                  </a:lnTo>
                  <a:lnTo>
                    <a:pt x="2017014" y="867663"/>
                  </a:lnTo>
                  <a:lnTo>
                    <a:pt x="2028952" y="879601"/>
                  </a:lnTo>
                  <a:lnTo>
                    <a:pt x="2028952" y="891539"/>
                  </a:lnTo>
                  <a:lnTo>
                    <a:pt x="2017014" y="891539"/>
                  </a:lnTo>
                  <a:lnTo>
                    <a:pt x="2017014" y="879601"/>
                  </a:lnTo>
                  <a:lnTo>
                    <a:pt x="2005076" y="879601"/>
                  </a:lnTo>
                  <a:lnTo>
                    <a:pt x="2005076" y="867663"/>
                  </a:lnTo>
                  <a:lnTo>
                    <a:pt x="1993264" y="867663"/>
                  </a:lnTo>
                  <a:lnTo>
                    <a:pt x="1993264" y="855852"/>
                  </a:lnTo>
                  <a:lnTo>
                    <a:pt x="1981327" y="855852"/>
                  </a:lnTo>
                  <a:lnTo>
                    <a:pt x="1968373" y="855852"/>
                  </a:lnTo>
                  <a:lnTo>
                    <a:pt x="1956435" y="855852"/>
                  </a:lnTo>
                  <a:lnTo>
                    <a:pt x="1956435" y="867663"/>
                  </a:lnTo>
                  <a:lnTo>
                    <a:pt x="1944624" y="867663"/>
                  </a:lnTo>
                  <a:lnTo>
                    <a:pt x="1944624" y="855852"/>
                  </a:lnTo>
                  <a:lnTo>
                    <a:pt x="1932686" y="855852"/>
                  </a:lnTo>
                  <a:lnTo>
                    <a:pt x="1932686" y="843914"/>
                  </a:lnTo>
                  <a:lnTo>
                    <a:pt x="1920748" y="843914"/>
                  </a:lnTo>
                  <a:lnTo>
                    <a:pt x="1920748" y="855852"/>
                  </a:lnTo>
                  <a:lnTo>
                    <a:pt x="1920748" y="867663"/>
                  </a:lnTo>
                  <a:lnTo>
                    <a:pt x="1920748" y="879601"/>
                  </a:lnTo>
                  <a:lnTo>
                    <a:pt x="1920748" y="891539"/>
                  </a:lnTo>
                  <a:lnTo>
                    <a:pt x="1920748" y="903351"/>
                  </a:lnTo>
                  <a:lnTo>
                    <a:pt x="1932686" y="903351"/>
                  </a:lnTo>
                  <a:lnTo>
                    <a:pt x="1932686" y="915288"/>
                  </a:lnTo>
                  <a:lnTo>
                    <a:pt x="1932686" y="927226"/>
                  </a:lnTo>
                  <a:lnTo>
                    <a:pt x="1944624" y="927226"/>
                  </a:lnTo>
                  <a:lnTo>
                    <a:pt x="1944624" y="939038"/>
                  </a:lnTo>
                  <a:lnTo>
                    <a:pt x="1944624" y="950976"/>
                  </a:lnTo>
                  <a:lnTo>
                    <a:pt x="1956435" y="950976"/>
                  </a:lnTo>
                  <a:lnTo>
                    <a:pt x="1956435" y="962787"/>
                  </a:lnTo>
                  <a:lnTo>
                    <a:pt x="1968373" y="962787"/>
                  </a:lnTo>
                  <a:lnTo>
                    <a:pt x="1968373" y="974725"/>
                  </a:lnTo>
                  <a:lnTo>
                    <a:pt x="1956435" y="974725"/>
                  </a:lnTo>
                  <a:lnTo>
                    <a:pt x="1956435" y="986663"/>
                  </a:lnTo>
                  <a:lnTo>
                    <a:pt x="1968373" y="986663"/>
                  </a:lnTo>
                  <a:lnTo>
                    <a:pt x="1968373" y="998474"/>
                  </a:lnTo>
                  <a:lnTo>
                    <a:pt x="1968373" y="1010412"/>
                  </a:lnTo>
                  <a:lnTo>
                    <a:pt x="1980184" y="1022350"/>
                  </a:lnTo>
                  <a:lnTo>
                    <a:pt x="1980184" y="1034161"/>
                  </a:lnTo>
                  <a:lnTo>
                    <a:pt x="1992122" y="1046099"/>
                  </a:lnTo>
                  <a:lnTo>
                    <a:pt x="1992122" y="1070483"/>
                  </a:lnTo>
                  <a:lnTo>
                    <a:pt x="2004060" y="1070483"/>
                  </a:lnTo>
                  <a:lnTo>
                    <a:pt x="2004060" y="1082293"/>
                  </a:lnTo>
                  <a:lnTo>
                    <a:pt x="2004060" y="1094231"/>
                  </a:lnTo>
                  <a:lnTo>
                    <a:pt x="2015871" y="1094231"/>
                  </a:lnTo>
                  <a:lnTo>
                    <a:pt x="2015871" y="1106170"/>
                  </a:lnTo>
                  <a:lnTo>
                    <a:pt x="2027809" y="1106170"/>
                  </a:lnTo>
                  <a:lnTo>
                    <a:pt x="2027809" y="1117980"/>
                  </a:lnTo>
                  <a:lnTo>
                    <a:pt x="2027809" y="1129918"/>
                  </a:lnTo>
                  <a:lnTo>
                    <a:pt x="2039747" y="1129918"/>
                  </a:lnTo>
                  <a:lnTo>
                    <a:pt x="2039747" y="1141729"/>
                  </a:lnTo>
                  <a:lnTo>
                    <a:pt x="2039747" y="1153667"/>
                  </a:lnTo>
                  <a:lnTo>
                    <a:pt x="2039747" y="1165605"/>
                  </a:lnTo>
                  <a:lnTo>
                    <a:pt x="2051558" y="1165605"/>
                  </a:lnTo>
                  <a:lnTo>
                    <a:pt x="2051558" y="1177416"/>
                  </a:lnTo>
                  <a:lnTo>
                    <a:pt x="2063496" y="1177416"/>
                  </a:lnTo>
                  <a:lnTo>
                    <a:pt x="2063496" y="1189354"/>
                  </a:lnTo>
                  <a:lnTo>
                    <a:pt x="2063496" y="1201292"/>
                  </a:lnTo>
                  <a:lnTo>
                    <a:pt x="2063496" y="1213103"/>
                  </a:lnTo>
                  <a:lnTo>
                    <a:pt x="2063496" y="1225041"/>
                  </a:lnTo>
                  <a:lnTo>
                    <a:pt x="2075434" y="1225041"/>
                  </a:lnTo>
                  <a:lnTo>
                    <a:pt x="2075434" y="1236979"/>
                  </a:lnTo>
                  <a:lnTo>
                    <a:pt x="2087244" y="1248790"/>
                  </a:lnTo>
                  <a:lnTo>
                    <a:pt x="2087244" y="1260728"/>
                  </a:lnTo>
                  <a:lnTo>
                    <a:pt x="2087244" y="1272666"/>
                  </a:lnTo>
                  <a:lnTo>
                    <a:pt x="2099183" y="1272666"/>
                  </a:lnTo>
                  <a:lnTo>
                    <a:pt x="2099183" y="1284477"/>
                  </a:lnTo>
                  <a:lnTo>
                    <a:pt x="2111121" y="1296415"/>
                  </a:lnTo>
                  <a:lnTo>
                    <a:pt x="2111121" y="1308353"/>
                  </a:lnTo>
                  <a:lnTo>
                    <a:pt x="2111121" y="1320164"/>
                  </a:lnTo>
                  <a:lnTo>
                    <a:pt x="2111121" y="1332102"/>
                  </a:lnTo>
                  <a:lnTo>
                    <a:pt x="2122931" y="1332102"/>
                  </a:lnTo>
                  <a:lnTo>
                    <a:pt x="2134869" y="1332102"/>
                  </a:lnTo>
                  <a:lnTo>
                    <a:pt x="2134869" y="1344040"/>
                  </a:lnTo>
                  <a:lnTo>
                    <a:pt x="2134869" y="1355852"/>
                  </a:lnTo>
                  <a:lnTo>
                    <a:pt x="2146808" y="1355852"/>
                  </a:lnTo>
                  <a:lnTo>
                    <a:pt x="2146808" y="1367789"/>
                  </a:lnTo>
                  <a:lnTo>
                    <a:pt x="2158618" y="1367789"/>
                  </a:lnTo>
                  <a:lnTo>
                    <a:pt x="2158618" y="1379727"/>
                  </a:lnTo>
                  <a:lnTo>
                    <a:pt x="2173731" y="1379727"/>
                  </a:lnTo>
                  <a:lnTo>
                    <a:pt x="2173731" y="1391539"/>
                  </a:lnTo>
                  <a:lnTo>
                    <a:pt x="2185669" y="1391539"/>
                  </a:lnTo>
                  <a:lnTo>
                    <a:pt x="2185669" y="1403477"/>
                  </a:lnTo>
                  <a:lnTo>
                    <a:pt x="2185669" y="1415288"/>
                  </a:lnTo>
                  <a:lnTo>
                    <a:pt x="2185669" y="1427226"/>
                  </a:lnTo>
                  <a:lnTo>
                    <a:pt x="2185669" y="1439164"/>
                  </a:lnTo>
                  <a:lnTo>
                    <a:pt x="2197607" y="1439164"/>
                  </a:lnTo>
                  <a:lnTo>
                    <a:pt x="2197607" y="1450975"/>
                  </a:lnTo>
                  <a:lnTo>
                    <a:pt x="2209418" y="1450975"/>
                  </a:lnTo>
                  <a:lnTo>
                    <a:pt x="2209418" y="1462913"/>
                  </a:lnTo>
                  <a:lnTo>
                    <a:pt x="2221356" y="1462913"/>
                  </a:lnTo>
                  <a:lnTo>
                    <a:pt x="2209418" y="1474851"/>
                  </a:lnTo>
                  <a:lnTo>
                    <a:pt x="2209418" y="1486662"/>
                  </a:lnTo>
                  <a:lnTo>
                    <a:pt x="2221356" y="1498600"/>
                  </a:lnTo>
                  <a:lnTo>
                    <a:pt x="2221356" y="1510538"/>
                  </a:lnTo>
                  <a:lnTo>
                    <a:pt x="2221356" y="1522349"/>
                  </a:lnTo>
                  <a:lnTo>
                    <a:pt x="2221356" y="1594230"/>
                  </a:lnTo>
                  <a:lnTo>
                    <a:pt x="2233294" y="1606168"/>
                  </a:lnTo>
                  <a:lnTo>
                    <a:pt x="2233294" y="1618106"/>
                  </a:lnTo>
                  <a:lnTo>
                    <a:pt x="2245105" y="1618106"/>
                  </a:lnTo>
                  <a:lnTo>
                    <a:pt x="2245105" y="1629917"/>
                  </a:lnTo>
                  <a:lnTo>
                    <a:pt x="2245105" y="1641855"/>
                  </a:lnTo>
                  <a:lnTo>
                    <a:pt x="2245105" y="1653793"/>
                  </a:lnTo>
                  <a:lnTo>
                    <a:pt x="2257043" y="1653793"/>
                  </a:lnTo>
                  <a:lnTo>
                    <a:pt x="2257043" y="1665604"/>
                  </a:lnTo>
                  <a:lnTo>
                    <a:pt x="2245105" y="1665604"/>
                  </a:lnTo>
                  <a:lnTo>
                    <a:pt x="2245105" y="1677542"/>
                  </a:lnTo>
                  <a:lnTo>
                    <a:pt x="2245105" y="1689480"/>
                  </a:lnTo>
                  <a:lnTo>
                    <a:pt x="2257043" y="1689480"/>
                  </a:lnTo>
                  <a:lnTo>
                    <a:pt x="2257043" y="1701291"/>
                  </a:lnTo>
                  <a:lnTo>
                    <a:pt x="2257043" y="1713229"/>
                  </a:lnTo>
                  <a:lnTo>
                    <a:pt x="2268981" y="1713229"/>
                  </a:lnTo>
                  <a:lnTo>
                    <a:pt x="2268981" y="1725167"/>
                  </a:lnTo>
                  <a:lnTo>
                    <a:pt x="2268981" y="1736978"/>
                  </a:lnTo>
                  <a:lnTo>
                    <a:pt x="2268981" y="1748917"/>
                  </a:lnTo>
                  <a:lnTo>
                    <a:pt x="2280792" y="1748917"/>
                  </a:lnTo>
                  <a:lnTo>
                    <a:pt x="2280792" y="1760855"/>
                  </a:lnTo>
                  <a:lnTo>
                    <a:pt x="2280792" y="1772665"/>
                  </a:lnTo>
                  <a:lnTo>
                    <a:pt x="2280792" y="1784603"/>
                  </a:lnTo>
                  <a:lnTo>
                    <a:pt x="2268981" y="1784603"/>
                  </a:lnTo>
                  <a:lnTo>
                    <a:pt x="2268981" y="1796542"/>
                  </a:lnTo>
                  <a:lnTo>
                    <a:pt x="2268981" y="1808352"/>
                  </a:lnTo>
                  <a:lnTo>
                    <a:pt x="2257043" y="1808352"/>
                  </a:lnTo>
                  <a:lnTo>
                    <a:pt x="2257043" y="1820290"/>
                  </a:lnTo>
                  <a:lnTo>
                    <a:pt x="2257043" y="1832102"/>
                  </a:lnTo>
                  <a:lnTo>
                    <a:pt x="2257043" y="1844039"/>
                  </a:lnTo>
                  <a:lnTo>
                    <a:pt x="2268981" y="1844039"/>
                  </a:lnTo>
                  <a:lnTo>
                    <a:pt x="2280792" y="1844039"/>
                  </a:lnTo>
                  <a:lnTo>
                    <a:pt x="2280792" y="1848865"/>
                  </a:lnTo>
                  <a:lnTo>
                    <a:pt x="2292730" y="1848865"/>
                  </a:lnTo>
                  <a:lnTo>
                    <a:pt x="2304668" y="1848865"/>
                  </a:lnTo>
                  <a:lnTo>
                    <a:pt x="2292730" y="1873250"/>
                  </a:lnTo>
                  <a:lnTo>
                    <a:pt x="2292730" y="1885188"/>
                  </a:lnTo>
                  <a:lnTo>
                    <a:pt x="2280792" y="1885188"/>
                  </a:lnTo>
                  <a:lnTo>
                    <a:pt x="2280792" y="1896999"/>
                  </a:lnTo>
                  <a:lnTo>
                    <a:pt x="2268981" y="1896999"/>
                  </a:lnTo>
                  <a:lnTo>
                    <a:pt x="2268981" y="1908937"/>
                  </a:lnTo>
                  <a:lnTo>
                    <a:pt x="2268981" y="1920875"/>
                  </a:lnTo>
                  <a:lnTo>
                    <a:pt x="2257043" y="1920875"/>
                  </a:lnTo>
                  <a:lnTo>
                    <a:pt x="2257043" y="1932686"/>
                  </a:lnTo>
                  <a:lnTo>
                    <a:pt x="2257043" y="1944624"/>
                  </a:lnTo>
                  <a:lnTo>
                    <a:pt x="2245105" y="1944624"/>
                  </a:lnTo>
                  <a:lnTo>
                    <a:pt x="2245105" y="1956562"/>
                  </a:lnTo>
                  <a:lnTo>
                    <a:pt x="2245105" y="1968373"/>
                  </a:lnTo>
                  <a:lnTo>
                    <a:pt x="2233294" y="1968373"/>
                  </a:lnTo>
                  <a:lnTo>
                    <a:pt x="2233294" y="1980311"/>
                  </a:lnTo>
                  <a:lnTo>
                    <a:pt x="2233294" y="1992249"/>
                  </a:lnTo>
                  <a:lnTo>
                    <a:pt x="2233294" y="2004059"/>
                  </a:lnTo>
                  <a:lnTo>
                    <a:pt x="2221356" y="2004059"/>
                  </a:lnTo>
                  <a:lnTo>
                    <a:pt x="2209418" y="2004059"/>
                  </a:lnTo>
                  <a:lnTo>
                    <a:pt x="2209418" y="2015998"/>
                  </a:lnTo>
                  <a:lnTo>
                    <a:pt x="2197607" y="2015998"/>
                  </a:lnTo>
                  <a:lnTo>
                    <a:pt x="2197607" y="2027936"/>
                  </a:lnTo>
                  <a:lnTo>
                    <a:pt x="2185669" y="2027936"/>
                  </a:lnTo>
                  <a:lnTo>
                    <a:pt x="2185669" y="2039746"/>
                  </a:lnTo>
                  <a:lnTo>
                    <a:pt x="2173731" y="2039746"/>
                  </a:lnTo>
                  <a:lnTo>
                    <a:pt x="2173731" y="2051684"/>
                  </a:lnTo>
                  <a:lnTo>
                    <a:pt x="2185669" y="2100326"/>
                  </a:lnTo>
                  <a:lnTo>
                    <a:pt x="2197607" y="2112264"/>
                  </a:lnTo>
                  <a:lnTo>
                    <a:pt x="2173731" y="2112264"/>
                  </a:lnTo>
                  <a:lnTo>
                    <a:pt x="2161920" y="2112264"/>
                  </a:lnTo>
                  <a:lnTo>
                    <a:pt x="2149983" y="2100326"/>
                  </a:lnTo>
                  <a:lnTo>
                    <a:pt x="2149983" y="2088388"/>
                  </a:lnTo>
                  <a:lnTo>
                    <a:pt x="2149983" y="2076577"/>
                  </a:lnTo>
                  <a:lnTo>
                    <a:pt x="2138044" y="2076577"/>
                  </a:lnTo>
                  <a:lnTo>
                    <a:pt x="2138044" y="2064639"/>
                  </a:lnTo>
                  <a:lnTo>
                    <a:pt x="2125091" y="2064639"/>
                  </a:lnTo>
                  <a:lnTo>
                    <a:pt x="2125091" y="2054352"/>
                  </a:lnTo>
                  <a:lnTo>
                    <a:pt x="2113279" y="2054352"/>
                  </a:lnTo>
                  <a:lnTo>
                    <a:pt x="2113279" y="2042414"/>
                  </a:lnTo>
                  <a:lnTo>
                    <a:pt x="2101341" y="2006219"/>
                  </a:lnTo>
                  <a:lnTo>
                    <a:pt x="2089403" y="2006219"/>
                  </a:lnTo>
                  <a:lnTo>
                    <a:pt x="2089403" y="1994408"/>
                  </a:lnTo>
                  <a:lnTo>
                    <a:pt x="2077592" y="1994408"/>
                  </a:lnTo>
                  <a:lnTo>
                    <a:pt x="2077592" y="1982470"/>
                  </a:lnTo>
                  <a:lnTo>
                    <a:pt x="2077592" y="1970532"/>
                  </a:lnTo>
                  <a:lnTo>
                    <a:pt x="2065654" y="1958720"/>
                  </a:lnTo>
                  <a:lnTo>
                    <a:pt x="2053716" y="1958720"/>
                  </a:lnTo>
                  <a:lnTo>
                    <a:pt x="2053716" y="1946783"/>
                  </a:lnTo>
                  <a:lnTo>
                    <a:pt x="2041905" y="1946783"/>
                  </a:lnTo>
                  <a:lnTo>
                    <a:pt x="2041905" y="1934845"/>
                  </a:lnTo>
                  <a:lnTo>
                    <a:pt x="2029967" y="1934845"/>
                  </a:lnTo>
                  <a:lnTo>
                    <a:pt x="2029967" y="1923033"/>
                  </a:lnTo>
                  <a:lnTo>
                    <a:pt x="2018029" y="1923033"/>
                  </a:lnTo>
                  <a:lnTo>
                    <a:pt x="2006218" y="1923033"/>
                  </a:lnTo>
                  <a:lnTo>
                    <a:pt x="2006218" y="1911095"/>
                  </a:lnTo>
                  <a:lnTo>
                    <a:pt x="1994280" y="1911095"/>
                  </a:lnTo>
                  <a:lnTo>
                    <a:pt x="1994280" y="1899158"/>
                  </a:lnTo>
                  <a:lnTo>
                    <a:pt x="1982469" y="1887346"/>
                  </a:lnTo>
                  <a:lnTo>
                    <a:pt x="1982469" y="1862963"/>
                  </a:lnTo>
                  <a:lnTo>
                    <a:pt x="1982469" y="1838706"/>
                  </a:lnTo>
                  <a:lnTo>
                    <a:pt x="1970531" y="1826768"/>
                  </a:lnTo>
                  <a:lnTo>
                    <a:pt x="1958593" y="1826768"/>
                  </a:lnTo>
                  <a:lnTo>
                    <a:pt x="1958593" y="1838706"/>
                  </a:lnTo>
                  <a:lnTo>
                    <a:pt x="1958593" y="1850517"/>
                  </a:lnTo>
                  <a:lnTo>
                    <a:pt x="1946783" y="1850517"/>
                  </a:lnTo>
                  <a:lnTo>
                    <a:pt x="1946783" y="1862455"/>
                  </a:lnTo>
                  <a:lnTo>
                    <a:pt x="1946783" y="1874393"/>
                  </a:lnTo>
                  <a:lnTo>
                    <a:pt x="1934844" y="1874393"/>
                  </a:lnTo>
                  <a:lnTo>
                    <a:pt x="1922906" y="1874393"/>
                  </a:lnTo>
                  <a:lnTo>
                    <a:pt x="1911096" y="1874393"/>
                  </a:lnTo>
                  <a:lnTo>
                    <a:pt x="1899158" y="1874393"/>
                  </a:lnTo>
                  <a:lnTo>
                    <a:pt x="1899158" y="1862455"/>
                  </a:lnTo>
                  <a:lnTo>
                    <a:pt x="1899158" y="1848865"/>
                  </a:lnTo>
                  <a:lnTo>
                    <a:pt x="1911096" y="1848865"/>
                  </a:lnTo>
                  <a:lnTo>
                    <a:pt x="1911096" y="1837055"/>
                  </a:lnTo>
                  <a:lnTo>
                    <a:pt x="1899158" y="1837055"/>
                  </a:lnTo>
                  <a:lnTo>
                    <a:pt x="1887219" y="1825117"/>
                  </a:lnTo>
                  <a:lnTo>
                    <a:pt x="1887219" y="1813306"/>
                  </a:lnTo>
                  <a:lnTo>
                    <a:pt x="1899158" y="1813306"/>
                  </a:lnTo>
                  <a:lnTo>
                    <a:pt x="1899158" y="1800225"/>
                  </a:lnTo>
                  <a:lnTo>
                    <a:pt x="1887219" y="1788414"/>
                  </a:lnTo>
                  <a:lnTo>
                    <a:pt x="1899158" y="1788414"/>
                  </a:lnTo>
                  <a:lnTo>
                    <a:pt x="1899158" y="1776476"/>
                  </a:lnTo>
                  <a:lnTo>
                    <a:pt x="1899158" y="1764538"/>
                  </a:lnTo>
                  <a:lnTo>
                    <a:pt x="1887219" y="1764538"/>
                  </a:lnTo>
                  <a:lnTo>
                    <a:pt x="1887219" y="1752727"/>
                  </a:lnTo>
                  <a:lnTo>
                    <a:pt x="1875409" y="1752727"/>
                  </a:lnTo>
                  <a:lnTo>
                    <a:pt x="1875409" y="1764538"/>
                  </a:lnTo>
                  <a:lnTo>
                    <a:pt x="1863471" y="1764538"/>
                  </a:lnTo>
                  <a:lnTo>
                    <a:pt x="1851533" y="1764538"/>
                  </a:lnTo>
                  <a:lnTo>
                    <a:pt x="1839722" y="1764538"/>
                  </a:lnTo>
                  <a:lnTo>
                    <a:pt x="1839722" y="1752727"/>
                  </a:lnTo>
                  <a:lnTo>
                    <a:pt x="1827784" y="1752727"/>
                  </a:lnTo>
                  <a:lnTo>
                    <a:pt x="1827784" y="1740789"/>
                  </a:lnTo>
                  <a:lnTo>
                    <a:pt x="1827784" y="1728851"/>
                  </a:lnTo>
                  <a:lnTo>
                    <a:pt x="1815846" y="1728851"/>
                  </a:lnTo>
                  <a:lnTo>
                    <a:pt x="1804035" y="1728851"/>
                  </a:lnTo>
                  <a:lnTo>
                    <a:pt x="1804035" y="1717039"/>
                  </a:lnTo>
                  <a:lnTo>
                    <a:pt x="1804035" y="1705102"/>
                  </a:lnTo>
                  <a:lnTo>
                    <a:pt x="1804035" y="1693164"/>
                  </a:lnTo>
                  <a:lnTo>
                    <a:pt x="1792097" y="1693164"/>
                  </a:lnTo>
                  <a:lnTo>
                    <a:pt x="1792097" y="1705102"/>
                  </a:lnTo>
                  <a:lnTo>
                    <a:pt x="1780159" y="1705102"/>
                  </a:lnTo>
                  <a:lnTo>
                    <a:pt x="1762887" y="1705102"/>
                  </a:lnTo>
                  <a:lnTo>
                    <a:pt x="1762887" y="1717039"/>
                  </a:lnTo>
                  <a:lnTo>
                    <a:pt x="1751076" y="1717039"/>
                  </a:lnTo>
                  <a:lnTo>
                    <a:pt x="1739138" y="1717039"/>
                  </a:lnTo>
                  <a:lnTo>
                    <a:pt x="1727200" y="1717039"/>
                  </a:lnTo>
                  <a:lnTo>
                    <a:pt x="1727200" y="1705102"/>
                  </a:lnTo>
                  <a:lnTo>
                    <a:pt x="1715389" y="1705102"/>
                  </a:lnTo>
                  <a:lnTo>
                    <a:pt x="1715389" y="1693164"/>
                  </a:lnTo>
                  <a:lnTo>
                    <a:pt x="1703451" y="1693164"/>
                  </a:lnTo>
                  <a:lnTo>
                    <a:pt x="1703451" y="1681352"/>
                  </a:lnTo>
                  <a:lnTo>
                    <a:pt x="1691513" y="1681352"/>
                  </a:lnTo>
                  <a:lnTo>
                    <a:pt x="1679702" y="1681352"/>
                  </a:lnTo>
                  <a:lnTo>
                    <a:pt x="1667764" y="1681352"/>
                  </a:lnTo>
                  <a:lnTo>
                    <a:pt x="1667764" y="1669414"/>
                  </a:lnTo>
                  <a:lnTo>
                    <a:pt x="1667764" y="1657603"/>
                  </a:lnTo>
                  <a:lnTo>
                    <a:pt x="1667764" y="1643506"/>
                  </a:lnTo>
                  <a:lnTo>
                    <a:pt x="1655826" y="1643506"/>
                  </a:lnTo>
                  <a:lnTo>
                    <a:pt x="1655826" y="1631568"/>
                  </a:lnTo>
                  <a:lnTo>
                    <a:pt x="1644014" y="1631568"/>
                  </a:lnTo>
                  <a:lnTo>
                    <a:pt x="1644014" y="1619758"/>
                  </a:lnTo>
                  <a:lnTo>
                    <a:pt x="1632077" y="1619758"/>
                  </a:lnTo>
                  <a:lnTo>
                    <a:pt x="1632077" y="1607820"/>
                  </a:lnTo>
                  <a:lnTo>
                    <a:pt x="1632077" y="1595881"/>
                  </a:lnTo>
                  <a:lnTo>
                    <a:pt x="1620139" y="1595881"/>
                  </a:lnTo>
                  <a:lnTo>
                    <a:pt x="1620139" y="1584071"/>
                  </a:lnTo>
                  <a:lnTo>
                    <a:pt x="1620139" y="1572133"/>
                  </a:lnTo>
                  <a:lnTo>
                    <a:pt x="1620139" y="1560195"/>
                  </a:lnTo>
                  <a:lnTo>
                    <a:pt x="1608328" y="1560195"/>
                  </a:lnTo>
                  <a:lnTo>
                    <a:pt x="1608328" y="1572133"/>
                  </a:lnTo>
                  <a:lnTo>
                    <a:pt x="1608328" y="1584071"/>
                  </a:lnTo>
                  <a:lnTo>
                    <a:pt x="1596390" y="1584071"/>
                  </a:lnTo>
                  <a:lnTo>
                    <a:pt x="1596390" y="1595881"/>
                  </a:lnTo>
                  <a:lnTo>
                    <a:pt x="1584579" y="1595881"/>
                  </a:lnTo>
                  <a:lnTo>
                    <a:pt x="1584579" y="1607820"/>
                  </a:lnTo>
                  <a:lnTo>
                    <a:pt x="1584579" y="1619758"/>
                  </a:lnTo>
                  <a:lnTo>
                    <a:pt x="1584579" y="1631568"/>
                  </a:lnTo>
                  <a:lnTo>
                    <a:pt x="1584579" y="1643506"/>
                  </a:lnTo>
                  <a:lnTo>
                    <a:pt x="1572641" y="1643506"/>
                  </a:lnTo>
                  <a:lnTo>
                    <a:pt x="1572641" y="1655445"/>
                  </a:lnTo>
                  <a:lnTo>
                    <a:pt x="1572641" y="1667255"/>
                  </a:lnTo>
                  <a:lnTo>
                    <a:pt x="1557528" y="1667255"/>
                  </a:lnTo>
                  <a:lnTo>
                    <a:pt x="1545590" y="1667255"/>
                  </a:lnTo>
                  <a:lnTo>
                    <a:pt x="1545590" y="1655445"/>
                  </a:lnTo>
                  <a:lnTo>
                    <a:pt x="1533652" y="1655445"/>
                  </a:lnTo>
                  <a:lnTo>
                    <a:pt x="1521841" y="1655445"/>
                  </a:lnTo>
                  <a:lnTo>
                    <a:pt x="1509903" y="1655445"/>
                  </a:lnTo>
                  <a:lnTo>
                    <a:pt x="1497965" y="1655445"/>
                  </a:lnTo>
                  <a:lnTo>
                    <a:pt x="1497965" y="1643506"/>
                  </a:lnTo>
                  <a:lnTo>
                    <a:pt x="1486154" y="1643506"/>
                  </a:lnTo>
                  <a:lnTo>
                    <a:pt x="1486154" y="1631568"/>
                  </a:lnTo>
                  <a:lnTo>
                    <a:pt x="1474216" y="1631568"/>
                  </a:lnTo>
                  <a:lnTo>
                    <a:pt x="1462405" y="1631568"/>
                  </a:lnTo>
                  <a:lnTo>
                    <a:pt x="1462405" y="1643506"/>
                  </a:lnTo>
                  <a:lnTo>
                    <a:pt x="1450467" y="1643506"/>
                  </a:lnTo>
                  <a:lnTo>
                    <a:pt x="1450467" y="1655445"/>
                  </a:lnTo>
                  <a:lnTo>
                    <a:pt x="1438529" y="1655445"/>
                  </a:lnTo>
                  <a:lnTo>
                    <a:pt x="1438529" y="1643506"/>
                  </a:lnTo>
                  <a:lnTo>
                    <a:pt x="1426717" y="1643506"/>
                  </a:lnTo>
                  <a:lnTo>
                    <a:pt x="1426717" y="1655445"/>
                  </a:lnTo>
                  <a:lnTo>
                    <a:pt x="1414780" y="1667255"/>
                  </a:lnTo>
                  <a:lnTo>
                    <a:pt x="1414780" y="1655445"/>
                  </a:lnTo>
                  <a:lnTo>
                    <a:pt x="1402842" y="1655445"/>
                  </a:lnTo>
                  <a:lnTo>
                    <a:pt x="1402842" y="1643506"/>
                  </a:lnTo>
                  <a:lnTo>
                    <a:pt x="1402842" y="1631568"/>
                  </a:lnTo>
                  <a:lnTo>
                    <a:pt x="1391030" y="1631568"/>
                  </a:lnTo>
                  <a:lnTo>
                    <a:pt x="1391030" y="1619758"/>
                  </a:lnTo>
                  <a:lnTo>
                    <a:pt x="1379092" y="1619758"/>
                  </a:lnTo>
                  <a:lnTo>
                    <a:pt x="1379092" y="1607820"/>
                  </a:lnTo>
                  <a:lnTo>
                    <a:pt x="1367155" y="1607820"/>
                  </a:lnTo>
                  <a:lnTo>
                    <a:pt x="1367155" y="1619758"/>
                  </a:lnTo>
                  <a:lnTo>
                    <a:pt x="1379092" y="1631568"/>
                  </a:lnTo>
                  <a:lnTo>
                    <a:pt x="1379092" y="1643506"/>
                  </a:lnTo>
                  <a:lnTo>
                    <a:pt x="1391030" y="1643506"/>
                  </a:lnTo>
                  <a:lnTo>
                    <a:pt x="1391030" y="1655445"/>
                  </a:lnTo>
                  <a:lnTo>
                    <a:pt x="1391030" y="1667255"/>
                  </a:lnTo>
                  <a:lnTo>
                    <a:pt x="1391030" y="1726691"/>
                  </a:lnTo>
                  <a:lnTo>
                    <a:pt x="1379092" y="1726691"/>
                  </a:lnTo>
                  <a:lnTo>
                    <a:pt x="1367155" y="1726691"/>
                  </a:lnTo>
                  <a:lnTo>
                    <a:pt x="1352042" y="1726691"/>
                  </a:lnTo>
                  <a:lnTo>
                    <a:pt x="1340230" y="1726691"/>
                  </a:lnTo>
                  <a:lnTo>
                    <a:pt x="1352042" y="1738630"/>
                  </a:lnTo>
                  <a:lnTo>
                    <a:pt x="1363980" y="1750568"/>
                  </a:lnTo>
                  <a:lnTo>
                    <a:pt x="1363980" y="1762378"/>
                  </a:lnTo>
                  <a:lnTo>
                    <a:pt x="1375791" y="1762378"/>
                  </a:lnTo>
                  <a:lnTo>
                    <a:pt x="1375791" y="1774317"/>
                  </a:lnTo>
                  <a:lnTo>
                    <a:pt x="1363980" y="1774317"/>
                  </a:lnTo>
                  <a:lnTo>
                    <a:pt x="1352042" y="1774317"/>
                  </a:lnTo>
                  <a:lnTo>
                    <a:pt x="1292605" y="1774317"/>
                  </a:lnTo>
                  <a:lnTo>
                    <a:pt x="1280667" y="1762378"/>
                  </a:lnTo>
                  <a:lnTo>
                    <a:pt x="1268856" y="1762378"/>
                  </a:lnTo>
                  <a:lnTo>
                    <a:pt x="1256918" y="1762378"/>
                  </a:lnTo>
                  <a:lnTo>
                    <a:pt x="1244980" y="1762378"/>
                  </a:lnTo>
                  <a:lnTo>
                    <a:pt x="1244980" y="1750568"/>
                  </a:lnTo>
                  <a:lnTo>
                    <a:pt x="1233169" y="1750568"/>
                  </a:lnTo>
                  <a:lnTo>
                    <a:pt x="1233169" y="1762378"/>
                  </a:lnTo>
                  <a:lnTo>
                    <a:pt x="1221231" y="1762378"/>
                  </a:lnTo>
                  <a:lnTo>
                    <a:pt x="1209293" y="1762378"/>
                  </a:lnTo>
                  <a:lnTo>
                    <a:pt x="1197483" y="1774317"/>
                  </a:lnTo>
                  <a:lnTo>
                    <a:pt x="1185544" y="1774317"/>
                  </a:lnTo>
                  <a:lnTo>
                    <a:pt x="1173606" y="1786255"/>
                  </a:lnTo>
                  <a:lnTo>
                    <a:pt x="1185544" y="1786255"/>
                  </a:lnTo>
                  <a:lnTo>
                    <a:pt x="1146683" y="1800225"/>
                  </a:lnTo>
                  <a:lnTo>
                    <a:pt x="1146683" y="1788414"/>
                  </a:lnTo>
                  <a:lnTo>
                    <a:pt x="1134744" y="1788414"/>
                  </a:lnTo>
                  <a:lnTo>
                    <a:pt x="1122806" y="1788414"/>
                  </a:lnTo>
                  <a:lnTo>
                    <a:pt x="1110996" y="1776476"/>
                  </a:lnTo>
                  <a:lnTo>
                    <a:pt x="1099058" y="1776476"/>
                  </a:lnTo>
                  <a:lnTo>
                    <a:pt x="1087119" y="1776476"/>
                  </a:lnTo>
                  <a:lnTo>
                    <a:pt x="1087119" y="1764538"/>
                  </a:lnTo>
                  <a:lnTo>
                    <a:pt x="1062862" y="1752727"/>
                  </a:lnTo>
                  <a:lnTo>
                    <a:pt x="1050924" y="1740789"/>
                  </a:lnTo>
                  <a:lnTo>
                    <a:pt x="1038986" y="1740789"/>
                  </a:lnTo>
                  <a:lnTo>
                    <a:pt x="1027175" y="1740789"/>
                  </a:lnTo>
                  <a:lnTo>
                    <a:pt x="1027175" y="1752727"/>
                  </a:lnTo>
                  <a:lnTo>
                    <a:pt x="1038986" y="1752727"/>
                  </a:lnTo>
                  <a:lnTo>
                    <a:pt x="1038986" y="1764538"/>
                  </a:lnTo>
                  <a:lnTo>
                    <a:pt x="1050924" y="1776476"/>
                  </a:lnTo>
                  <a:lnTo>
                    <a:pt x="1050924" y="1788414"/>
                  </a:lnTo>
                  <a:lnTo>
                    <a:pt x="1062862" y="1788414"/>
                  </a:lnTo>
                  <a:lnTo>
                    <a:pt x="1062862" y="1800225"/>
                  </a:lnTo>
                  <a:lnTo>
                    <a:pt x="1062862" y="1812163"/>
                  </a:lnTo>
                  <a:lnTo>
                    <a:pt x="1074673" y="1812163"/>
                  </a:lnTo>
                  <a:lnTo>
                    <a:pt x="1074673" y="1824101"/>
                  </a:lnTo>
                  <a:lnTo>
                    <a:pt x="1086611" y="1835912"/>
                  </a:lnTo>
                  <a:lnTo>
                    <a:pt x="1098549" y="1835912"/>
                  </a:lnTo>
                  <a:lnTo>
                    <a:pt x="1098549" y="1847850"/>
                  </a:lnTo>
                  <a:lnTo>
                    <a:pt x="1110361" y="1847850"/>
                  </a:lnTo>
                  <a:lnTo>
                    <a:pt x="1122298" y="1859788"/>
                  </a:lnTo>
                  <a:lnTo>
                    <a:pt x="1122298" y="1871599"/>
                  </a:lnTo>
                  <a:lnTo>
                    <a:pt x="1134236" y="1871599"/>
                  </a:lnTo>
                  <a:lnTo>
                    <a:pt x="1134236" y="1883537"/>
                  </a:lnTo>
                  <a:lnTo>
                    <a:pt x="1134236" y="1895475"/>
                  </a:lnTo>
                  <a:lnTo>
                    <a:pt x="1134236" y="1907286"/>
                  </a:lnTo>
                  <a:lnTo>
                    <a:pt x="1146683" y="1907286"/>
                  </a:lnTo>
                  <a:lnTo>
                    <a:pt x="1146683" y="1919224"/>
                  </a:lnTo>
                  <a:lnTo>
                    <a:pt x="1146683" y="1931162"/>
                  </a:lnTo>
                  <a:lnTo>
                    <a:pt x="1158493" y="1931162"/>
                  </a:lnTo>
                  <a:lnTo>
                    <a:pt x="1158493" y="1942973"/>
                  </a:lnTo>
                  <a:lnTo>
                    <a:pt x="1158493" y="1954911"/>
                  </a:lnTo>
                  <a:lnTo>
                    <a:pt x="1146683" y="1954911"/>
                  </a:lnTo>
                  <a:lnTo>
                    <a:pt x="1146683" y="1966721"/>
                  </a:lnTo>
                  <a:lnTo>
                    <a:pt x="1134744" y="1978659"/>
                  </a:lnTo>
                  <a:lnTo>
                    <a:pt x="1134744" y="1990598"/>
                  </a:lnTo>
                  <a:lnTo>
                    <a:pt x="1122806" y="2002408"/>
                  </a:lnTo>
                  <a:lnTo>
                    <a:pt x="1122806" y="2014346"/>
                  </a:lnTo>
                  <a:lnTo>
                    <a:pt x="1122806" y="2026284"/>
                  </a:lnTo>
                  <a:lnTo>
                    <a:pt x="1122806" y="2038095"/>
                  </a:lnTo>
                  <a:lnTo>
                    <a:pt x="1122806" y="2050033"/>
                  </a:lnTo>
                  <a:lnTo>
                    <a:pt x="1122806" y="2061971"/>
                  </a:lnTo>
                  <a:lnTo>
                    <a:pt x="1122806" y="2073783"/>
                  </a:lnTo>
                  <a:lnTo>
                    <a:pt x="1134744" y="2073783"/>
                  </a:lnTo>
                  <a:lnTo>
                    <a:pt x="1146683" y="2073783"/>
                  </a:lnTo>
                  <a:lnTo>
                    <a:pt x="1146683" y="2085720"/>
                  </a:lnTo>
                  <a:lnTo>
                    <a:pt x="1146683" y="2097659"/>
                  </a:lnTo>
                  <a:lnTo>
                    <a:pt x="1158493" y="2097659"/>
                  </a:lnTo>
                  <a:lnTo>
                    <a:pt x="1170431" y="2109470"/>
                  </a:lnTo>
                  <a:lnTo>
                    <a:pt x="1182369" y="2121408"/>
                  </a:lnTo>
                  <a:lnTo>
                    <a:pt x="1194180" y="2133346"/>
                  </a:lnTo>
                  <a:lnTo>
                    <a:pt x="1206118" y="2133346"/>
                  </a:lnTo>
                  <a:lnTo>
                    <a:pt x="1206118" y="2145157"/>
                  </a:lnTo>
                  <a:lnTo>
                    <a:pt x="1206118" y="2157095"/>
                  </a:lnTo>
                  <a:lnTo>
                    <a:pt x="1194180" y="2157095"/>
                  </a:lnTo>
                  <a:lnTo>
                    <a:pt x="1194180" y="2169033"/>
                  </a:lnTo>
                  <a:lnTo>
                    <a:pt x="1194180" y="2180844"/>
                  </a:lnTo>
                  <a:lnTo>
                    <a:pt x="1182369" y="2180844"/>
                  </a:lnTo>
                  <a:lnTo>
                    <a:pt x="1182369" y="2192782"/>
                  </a:lnTo>
                  <a:lnTo>
                    <a:pt x="1182369" y="2204720"/>
                  </a:lnTo>
                  <a:lnTo>
                    <a:pt x="1170431" y="2204720"/>
                  </a:lnTo>
                  <a:lnTo>
                    <a:pt x="1170431" y="2216531"/>
                  </a:lnTo>
                  <a:lnTo>
                    <a:pt x="1158493" y="2228469"/>
                  </a:lnTo>
                  <a:lnTo>
                    <a:pt x="1158493" y="2240280"/>
                  </a:lnTo>
                  <a:lnTo>
                    <a:pt x="1146683" y="2240280"/>
                  </a:lnTo>
                  <a:lnTo>
                    <a:pt x="1146683" y="2252218"/>
                  </a:lnTo>
                  <a:lnTo>
                    <a:pt x="1146683" y="2264156"/>
                  </a:lnTo>
                  <a:lnTo>
                    <a:pt x="1134744" y="2264156"/>
                  </a:lnTo>
                  <a:lnTo>
                    <a:pt x="1134744" y="2275967"/>
                  </a:lnTo>
                  <a:lnTo>
                    <a:pt x="1134744" y="2287905"/>
                  </a:lnTo>
                  <a:lnTo>
                    <a:pt x="1134744" y="2371217"/>
                  </a:lnTo>
                  <a:lnTo>
                    <a:pt x="1122806" y="2371217"/>
                  </a:lnTo>
                  <a:lnTo>
                    <a:pt x="1122806" y="2359279"/>
                  </a:lnTo>
                  <a:lnTo>
                    <a:pt x="1110996" y="2359279"/>
                  </a:lnTo>
                  <a:lnTo>
                    <a:pt x="1099058" y="2359279"/>
                  </a:lnTo>
                  <a:lnTo>
                    <a:pt x="1087119" y="2347341"/>
                  </a:lnTo>
                  <a:lnTo>
                    <a:pt x="1075309" y="2347341"/>
                  </a:lnTo>
                  <a:lnTo>
                    <a:pt x="1075309" y="2335530"/>
                  </a:lnTo>
                  <a:lnTo>
                    <a:pt x="1063371" y="2335530"/>
                  </a:lnTo>
                  <a:lnTo>
                    <a:pt x="1063371" y="2323592"/>
                  </a:lnTo>
                  <a:lnTo>
                    <a:pt x="1051433" y="2323592"/>
                  </a:lnTo>
                  <a:lnTo>
                    <a:pt x="1039622" y="2311654"/>
                  </a:lnTo>
                  <a:lnTo>
                    <a:pt x="1039622" y="2299843"/>
                  </a:lnTo>
                  <a:lnTo>
                    <a:pt x="1027684" y="2299843"/>
                  </a:lnTo>
                  <a:lnTo>
                    <a:pt x="1015746" y="2299843"/>
                  </a:lnTo>
                  <a:lnTo>
                    <a:pt x="1015746" y="2287905"/>
                  </a:lnTo>
                  <a:lnTo>
                    <a:pt x="1003935" y="2287905"/>
                  </a:lnTo>
                  <a:lnTo>
                    <a:pt x="1003935" y="2275967"/>
                  </a:lnTo>
                  <a:lnTo>
                    <a:pt x="991997" y="2275967"/>
                  </a:lnTo>
                  <a:lnTo>
                    <a:pt x="980059" y="2275967"/>
                  </a:lnTo>
                  <a:lnTo>
                    <a:pt x="980059" y="2264156"/>
                  </a:lnTo>
                  <a:lnTo>
                    <a:pt x="968247" y="2264156"/>
                  </a:lnTo>
                  <a:lnTo>
                    <a:pt x="956310" y="2264156"/>
                  </a:lnTo>
                  <a:lnTo>
                    <a:pt x="941197" y="2259838"/>
                  </a:lnTo>
                  <a:lnTo>
                    <a:pt x="941197" y="2247900"/>
                  </a:lnTo>
                  <a:lnTo>
                    <a:pt x="929259" y="2247900"/>
                  </a:lnTo>
                  <a:lnTo>
                    <a:pt x="917447" y="2247900"/>
                  </a:lnTo>
                  <a:lnTo>
                    <a:pt x="917447" y="2235962"/>
                  </a:lnTo>
                  <a:lnTo>
                    <a:pt x="905510" y="2235962"/>
                  </a:lnTo>
                  <a:lnTo>
                    <a:pt x="905510" y="2224151"/>
                  </a:lnTo>
                  <a:lnTo>
                    <a:pt x="893572" y="2224151"/>
                  </a:lnTo>
                  <a:lnTo>
                    <a:pt x="893572" y="2212213"/>
                  </a:lnTo>
                  <a:lnTo>
                    <a:pt x="834135" y="2212213"/>
                  </a:lnTo>
                  <a:lnTo>
                    <a:pt x="834135" y="2200275"/>
                  </a:lnTo>
                  <a:lnTo>
                    <a:pt x="822324" y="2200275"/>
                  </a:lnTo>
                  <a:lnTo>
                    <a:pt x="822324" y="2188464"/>
                  </a:lnTo>
                  <a:lnTo>
                    <a:pt x="810386" y="2188464"/>
                  </a:lnTo>
                  <a:lnTo>
                    <a:pt x="810386" y="2176526"/>
                  </a:lnTo>
                  <a:lnTo>
                    <a:pt x="798448" y="2176526"/>
                  </a:lnTo>
                  <a:lnTo>
                    <a:pt x="798448" y="2164588"/>
                  </a:lnTo>
                  <a:lnTo>
                    <a:pt x="786637" y="2164588"/>
                  </a:lnTo>
                  <a:lnTo>
                    <a:pt x="786637" y="2152777"/>
                  </a:lnTo>
                  <a:lnTo>
                    <a:pt x="774699" y="2152777"/>
                  </a:lnTo>
                  <a:lnTo>
                    <a:pt x="774699" y="2140839"/>
                  </a:lnTo>
                  <a:lnTo>
                    <a:pt x="762761" y="2140839"/>
                  </a:lnTo>
                  <a:lnTo>
                    <a:pt x="762761" y="2129028"/>
                  </a:lnTo>
                  <a:lnTo>
                    <a:pt x="750950" y="2129028"/>
                  </a:lnTo>
                  <a:lnTo>
                    <a:pt x="750950" y="2117090"/>
                  </a:lnTo>
                  <a:lnTo>
                    <a:pt x="739012" y="2105152"/>
                  </a:lnTo>
                  <a:lnTo>
                    <a:pt x="739012" y="2093340"/>
                  </a:lnTo>
                  <a:lnTo>
                    <a:pt x="727074" y="2093340"/>
                  </a:lnTo>
                  <a:lnTo>
                    <a:pt x="715264" y="2081402"/>
                  </a:lnTo>
                  <a:lnTo>
                    <a:pt x="715264" y="2069464"/>
                  </a:lnTo>
                  <a:lnTo>
                    <a:pt x="715264" y="2054352"/>
                  </a:lnTo>
                  <a:lnTo>
                    <a:pt x="703325" y="2042414"/>
                  </a:lnTo>
                  <a:lnTo>
                    <a:pt x="703325" y="2030602"/>
                  </a:lnTo>
                  <a:lnTo>
                    <a:pt x="703325" y="2018664"/>
                  </a:lnTo>
                  <a:lnTo>
                    <a:pt x="691387" y="2018664"/>
                  </a:lnTo>
                  <a:lnTo>
                    <a:pt x="691387" y="2005711"/>
                  </a:lnTo>
                  <a:lnTo>
                    <a:pt x="679577" y="2005711"/>
                  </a:lnTo>
                  <a:lnTo>
                    <a:pt x="679577" y="1993773"/>
                  </a:lnTo>
                  <a:lnTo>
                    <a:pt x="667639" y="1993773"/>
                  </a:lnTo>
                  <a:lnTo>
                    <a:pt x="667639" y="1981962"/>
                  </a:lnTo>
                  <a:lnTo>
                    <a:pt x="655700" y="1981962"/>
                  </a:lnTo>
                  <a:lnTo>
                    <a:pt x="655700" y="1970024"/>
                  </a:lnTo>
                  <a:lnTo>
                    <a:pt x="643890" y="1970024"/>
                  </a:lnTo>
                  <a:lnTo>
                    <a:pt x="643890" y="1945639"/>
                  </a:lnTo>
                  <a:lnTo>
                    <a:pt x="643890" y="1933828"/>
                  </a:lnTo>
                  <a:lnTo>
                    <a:pt x="655700" y="1921890"/>
                  </a:lnTo>
                  <a:lnTo>
                    <a:pt x="643890" y="1909952"/>
                  </a:lnTo>
                  <a:lnTo>
                    <a:pt x="643890" y="1898142"/>
                  </a:lnTo>
                  <a:lnTo>
                    <a:pt x="631952" y="1898142"/>
                  </a:lnTo>
                  <a:lnTo>
                    <a:pt x="620141" y="1898142"/>
                  </a:lnTo>
                  <a:lnTo>
                    <a:pt x="608203" y="1898142"/>
                  </a:lnTo>
                  <a:lnTo>
                    <a:pt x="596265" y="1898142"/>
                  </a:lnTo>
                  <a:lnTo>
                    <a:pt x="596265" y="1886203"/>
                  </a:lnTo>
                  <a:lnTo>
                    <a:pt x="596265" y="1874393"/>
                  </a:lnTo>
                  <a:lnTo>
                    <a:pt x="596265" y="1862455"/>
                  </a:lnTo>
                  <a:lnTo>
                    <a:pt x="596265" y="1848865"/>
                  </a:lnTo>
                  <a:lnTo>
                    <a:pt x="596265" y="1837055"/>
                  </a:lnTo>
                  <a:lnTo>
                    <a:pt x="578992" y="1837055"/>
                  </a:lnTo>
                  <a:lnTo>
                    <a:pt x="578992" y="1825117"/>
                  </a:lnTo>
                  <a:lnTo>
                    <a:pt x="567054" y="1825117"/>
                  </a:lnTo>
                  <a:lnTo>
                    <a:pt x="567054" y="1813306"/>
                  </a:lnTo>
                  <a:lnTo>
                    <a:pt x="555243" y="1813306"/>
                  </a:lnTo>
                  <a:lnTo>
                    <a:pt x="543305" y="1813306"/>
                  </a:lnTo>
                  <a:lnTo>
                    <a:pt x="543305" y="1800225"/>
                  </a:lnTo>
                  <a:lnTo>
                    <a:pt x="543305" y="1788414"/>
                  </a:lnTo>
                  <a:lnTo>
                    <a:pt x="555243" y="1788414"/>
                  </a:lnTo>
                  <a:lnTo>
                    <a:pt x="555243" y="1776476"/>
                  </a:lnTo>
                  <a:lnTo>
                    <a:pt x="555243" y="1764538"/>
                  </a:lnTo>
                  <a:lnTo>
                    <a:pt x="555243" y="1752727"/>
                  </a:lnTo>
                  <a:lnTo>
                    <a:pt x="555243" y="1740789"/>
                  </a:lnTo>
                  <a:lnTo>
                    <a:pt x="543305" y="1740789"/>
                  </a:lnTo>
                  <a:lnTo>
                    <a:pt x="543305" y="1728851"/>
                  </a:lnTo>
                  <a:lnTo>
                    <a:pt x="530351" y="1728851"/>
                  </a:lnTo>
                  <a:lnTo>
                    <a:pt x="530351" y="1717039"/>
                  </a:lnTo>
                  <a:lnTo>
                    <a:pt x="505967" y="1680845"/>
                  </a:lnTo>
                  <a:lnTo>
                    <a:pt x="505967" y="1668906"/>
                  </a:lnTo>
                  <a:lnTo>
                    <a:pt x="505967" y="1656968"/>
                  </a:lnTo>
                  <a:lnTo>
                    <a:pt x="517905" y="1645158"/>
                  </a:lnTo>
                  <a:lnTo>
                    <a:pt x="529844" y="1633220"/>
                  </a:lnTo>
                  <a:lnTo>
                    <a:pt x="529844" y="1621281"/>
                  </a:lnTo>
                  <a:lnTo>
                    <a:pt x="541654" y="1621281"/>
                  </a:lnTo>
                  <a:lnTo>
                    <a:pt x="541654" y="1609471"/>
                  </a:lnTo>
                  <a:lnTo>
                    <a:pt x="541654" y="1597533"/>
                  </a:lnTo>
                  <a:lnTo>
                    <a:pt x="530351" y="1597533"/>
                  </a:lnTo>
                  <a:lnTo>
                    <a:pt x="518413" y="1609471"/>
                  </a:lnTo>
                  <a:lnTo>
                    <a:pt x="518413" y="1621281"/>
                  </a:lnTo>
                  <a:lnTo>
                    <a:pt x="506603" y="1633220"/>
                  </a:lnTo>
                  <a:lnTo>
                    <a:pt x="494664" y="1633220"/>
                  </a:lnTo>
                  <a:lnTo>
                    <a:pt x="494664" y="1645158"/>
                  </a:lnTo>
                  <a:lnTo>
                    <a:pt x="482726" y="1645158"/>
                  </a:lnTo>
                  <a:lnTo>
                    <a:pt x="482726" y="1669414"/>
                  </a:lnTo>
                  <a:lnTo>
                    <a:pt x="470916" y="1705610"/>
                  </a:lnTo>
                  <a:lnTo>
                    <a:pt x="458978" y="1729993"/>
                  </a:lnTo>
                  <a:lnTo>
                    <a:pt x="458978" y="1741932"/>
                  </a:lnTo>
                  <a:lnTo>
                    <a:pt x="458978" y="1753743"/>
                  </a:lnTo>
                  <a:lnTo>
                    <a:pt x="458978" y="1765681"/>
                  </a:lnTo>
                  <a:lnTo>
                    <a:pt x="447039" y="1765681"/>
                  </a:lnTo>
                  <a:lnTo>
                    <a:pt x="447039" y="1777619"/>
                  </a:lnTo>
                  <a:lnTo>
                    <a:pt x="458978" y="1801876"/>
                  </a:lnTo>
                  <a:lnTo>
                    <a:pt x="458978" y="1813814"/>
                  </a:lnTo>
                  <a:lnTo>
                    <a:pt x="470916" y="1838070"/>
                  </a:lnTo>
                  <a:lnTo>
                    <a:pt x="470916" y="1850008"/>
                  </a:lnTo>
                  <a:lnTo>
                    <a:pt x="482726" y="1850008"/>
                  </a:lnTo>
                  <a:lnTo>
                    <a:pt x="482726" y="1861946"/>
                  </a:lnTo>
                  <a:lnTo>
                    <a:pt x="494664" y="1861946"/>
                  </a:lnTo>
                  <a:lnTo>
                    <a:pt x="506603" y="1873758"/>
                  </a:lnTo>
                  <a:lnTo>
                    <a:pt x="518413" y="1885695"/>
                  </a:lnTo>
                  <a:lnTo>
                    <a:pt x="530351" y="1897633"/>
                  </a:lnTo>
                  <a:lnTo>
                    <a:pt x="216280" y="2139188"/>
                  </a:lnTo>
                  <a:lnTo>
                    <a:pt x="204342" y="2151126"/>
                  </a:lnTo>
                  <a:lnTo>
                    <a:pt x="192404" y="2163064"/>
                  </a:lnTo>
                  <a:lnTo>
                    <a:pt x="180594" y="2163064"/>
                  </a:lnTo>
                  <a:lnTo>
                    <a:pt x="180594" y="2174875"/>
                  </a:lnTo>
                  <a:lnTo>
                    <a:pt x="96227" y="2235454"/>
                  </a:lnTo>
                  <a:lnTo>
                    <a:pt x="11887" y="2307971"/>
                  </a:lnTo>
                  <a:lnTo>
                    <a:pt x="23787" y="2307971"/>
                  </a:lnTo>
                  <a:lnTo>
                    <a:pt x="35674" y="2307971"/>
                  </a:lnTo>
                  <a:lnTo>
                    <a:pt x="47574" y="2307971"/>
                  </a:lnTo>
                  <a:lnTo>
                    <a:pt x="59461" y="2319782"/>
                  </a:lnTo>
                  <a:lnTo>
                    <a:pt x="59461" y="2331720"/>
                  </a:lnTo>
                  <a:lnTo>
                    <a:pt x="71361" y="2331720"/>
                  </a:lnTo>
                  <a:lnTo>
                    <a:pt x="83261" y="2331720"/>
                  </a:lnTo>
                  <a:lnTo>
                    <a:pt x="83261" y="2343658"/>
                  </a:lnTo>
                  <a:lnTo>
                    <a:pt x="95148" y="2331720"/>
                  </a:lnTo>
                  <a:lnTo>
                    <a:pt x="107035" y="2331720"/>
                  </a:lnTo>
                  <a:lnTo>
                    <a:pt x="119468" y="2331720"/>
                  </a:lnTo>
                  <a:lnTo>
                    <a:pt x="119468" y="2343658"/>
                  </a:lnTo>
                  <a:lnTo>
                    <a:pt x="131368" y="2343658"/>
                  </a:lnTo>
                  <a:lnTo>
                    <a:pt x="143255" y="2343658"/>
                  </a:lnTo>
                  <a:lnTo>
                    <a:pt x="155155" y="2343658"/>
                  </a:lnTo>
                  <a:lnTo>
                    <a:pt x="155155" y="2355469"/>
                  </a:lnTo>
                  <a:lnTo>
                    <a:pt x="155155" y="2367407"/>
                  </a:lnTo>
                  <a:lnTo>
                    <a:pt x="167043" y="2367407"/>
                  </a:lnTo>
                  <a:lnTo>
                    <a:pt x="167043" y="2379218"/>
                  </a:lnTo>
                  <a:lnTo>
                    <a:pt x="178942" y="2379218"/>
                  </a:lnTo>
                  <a:lnTo>
                    <a:pt x="178942" y="2391156"/>
                  </a:lnTo>
                  <a:lnTo>
                    <a:pt x="178942" y="2403094"/>
                  </a:lnTo>
                  <a:lnTo>
                    <a:pt x="168135" y="2403094"/>
                  </a:lnTo>
                  <a:lnTo>
                    <a:pt x="168135" y="2414905"/>
                  </a:lnTo>
                  <a:lnTo>
                    <a:pt x="168135" y="2426843"/>
                  </a:lnTo>
                  <a:lnTo>
                    <a:pt x="179958" y="2426843"/>
                  </a:lnTo>
                  <a:lnTo>
                    <a:pt x="179958" y="2438781"/>
                  </a:lnTo>
                  <a:lnTo>
                    <a:pt x="191897" y="2438781"/>
                  </a:lnTo>
                  <a:lnTo>
                    <a:pt x="203834" y="2438781"/>
                  </a:lnTo>
                  <a:lnTo>
                    <a:pt x="203834" y="2450592"/>
                  </a:lnTo>
                  <a:lnTo>
                    <a:pt x="215645" y="2450592"/>
                  </a:lnTo>
                  <a:lnTo>
                    <a:pt x="227583" y="2450592"/>
                  </a:lnTo>
                  <a:lnTo>
                    <a:pt x="239522" y="2450592"/>
                  </a:lnTo>
                  <a:lnTo>
                    <a:pt x="251332" y="2450592"/>
                  </a:lnTo>
                  <a:lnTo>
                    <a:pt x="263270" y="2450592"/>
                  </a:lnTo>
                  <a:lnTo>
                    <a:pt x="263270" y="2462530"/>
                  </a:lnTo>
                  <a:lnTo>
                    <a:pt x="263270" y="2474468"/>
                  </a:lnTo>
                  <a:lnTo>
                    <a:pt x="263270" y="2486279"/>
                  </a:lnTo>
                  <a:lnTo>
                    <a:pt x="251332" y="2486279"/>
                  </a:lnTo>
                  <a:lnTo>
                    <a:pt x="263270" y="2498217"/>
                  </a:lnTo>
                  <a:lnTo>
                    <a:pt x="275208" y="2498217"/>
                  </a:lnTo>
                  <a:lnTo>
                    <a:pt x="275208" y="2510155"/>
                  </a:lnTo>
                  <a:lnTo>
                    <a:pt x="287019" y="2510155"/>
                  </a:lnTo>
                  <a:lnTo>
                    <a:pt x="287019" y="2521966"/>
                  </a:lnTo>
                  <a:lnTo>
                    <a:pt x="298957" y="2521966"/>
                  </a:lnTo>
                  <a:lnTo>
                    <a:pt x="298957" y="2533904"/>
                  </a:lnTo>
                  <a:lnTo>
                    <a:pt x="310895" y="2533904"/>
                  </a:lnTo>
                  <a:lnTo>
                    <a:pt x="322706" y="2545842"/>
                  </a:lnTo>
                  <a:lnTo>
                    <a:pt x="334644" y="2545842"/>
                  </a:lnTo>
                  <a:lnTo>
                    <a:pt x="334644" y="2557653"/>
                  </a:lnTo>
                  <a:lnTo>
                    <a:pt x="346582" y="2557653"/>
                  </a:lnTo>
                  <a:lnTo>
                    <a:pt x="346582" y="2569591"/>
                  </a:lnTo>
                  <a:lnTo>
                    <a:pt x="358394" y="2569591"/>
                  </a:lnTo>
                  <a:lnTo>
                    <a:pt x="358394" y="2581529"/>
                  </a:lnTo>
                  <a:lnTo>
                    <a:pt x="370331" y="2581529"/>
                  </a:lnTo>
                  <a:lnTo>
                    <a:pt x="370331" y="2593340"/>
                  </a:lnTo>
                  <a:lnTo>
                    <a:pt x="370331" y="2605278"/>
                  </a:lnTo>
                  <a:lnTo>
                    <a:pt x="382269" y="2605278"/>
                  </a:lnTo>
                  <a:lnTo>
                    <a:pt x="382269" y="2622042"/>
                  </a:lnTo>
                  <a:lnTo>
                    <a:pt x="394080" y="2622042"/>
                  </a:lnTo>
                  <a:lnTo>
                    <a:pt x="394080" y="2633853"/>
                  </a:lnTo>
                  <a:lnTo>
                    <a:pt x="394080" y="2645791"/>
                  </a:lnTo>
                  <a:lnTo>
                    <a:pt x="406019" y="2645791"/>
                  </a:lnTo>
                  <a:lnTo>
                    <a:pt x="406019" y="2657729"/>
                  </a:lnTo>
                  <a:lnTo>
                    <a:pt x="417829" y="2657729"/>
                  </a:lnTo>
                  <a:lnTo>
                    <a:pt x="417829" y="2669540"/>
                  </a:lnTo>
                  <a:lnTo>
                    <a:pt x="429767" y="2681478"/>
                  </a:lnTo>
                  <a:lnTo>
                    <a:pt x="441705" y="2681478"/>
                  </a:lnTo>
                  <a:lnTo>
                    <a:pt x="441705" y="2693416"/>
                  </a:lnTo>
                  <a:lnTo>
                    <a:pt x="453516" y="2693416"/>
                  </a:lnTo>
                  <a:lnTo>
                    <a:pt x="453516" y="2705227"/>
                  </a:lnTo>
                  <a:lnTo>
                    <a:pt x="453516" y="2717165"/>
                  </a:lnTo>
                  <a:lnTo>
                    <a:pt x="441705" y="2717165"/>
                  </a:lnTo>
                  <a:lnTo>
                    <a:pt x="441705" y="2729103"/>
                  </a:lnTo>
                  <a:lnTo>
                    <a:pt x="441705" y="2740914"/>
                  </a:lnTo>
                  <a:lnTo>
                    <a:pt x="429767" y="2740914"/>
                  </a:lnTo>
                  <a:lnTo>
                    <a:pt x="417829" y="2740914"/>
                  </a:lnTo>
                  <a:lnTo>
                    <a:pt x="417829" y="2752852"/>
                  </a:lnTo>
                  <a:lnTo>
                    <a:pt x="406019" y="2752852"/>
                  </a:lnTo>
                  <a:lnTo>
                    <a:pt x="406019" y="2740914"/>
                  </a:lnTo>
                  <a:lnTo>
                    <a:pt x="394080" y="2740914"/>
                  </a:lnTo>
                  <a:lnTo>
                    <a:pt x="382269" y="2729103"/>
                  </a:lnTo>
                  <a:lnTo>
                    <a:pt x="370331" y="2717165"/>
                  </a:lnTo>
                  <a:lnTo>
                    <a:pt x="370331" y="2705227"/>
                  </a:lnTo>
                  <a:lnTo>
                    <a:pt x="358394" y="2705227"/>
                  </a:lnTo>
                  <a:lnTo>
                    <a:pt x="346582" y="2705227"/>
                  </a:lnTo>
                  <a:lnTo>
                    <a:pt x="346582" y="2693416"/>
                  </a:lnTo>
                  <a:lnTo>
                    <a:pt x="334644" y="2693416"/>
                  </a:lnTo>
                  <a:lnTo>
                    <a:pt x="324866" y="2693416"/>
                  </a:lnTo>
                  <a:lnTo>
                    <a:pt x="313054" y="2681478"/>
                  </a:lnTo>
                  <a:lnTo>
                    <a:pt x="301116" y="2681478"/>
                  </a:lnTo>
                  <a:lnTo>
                    <a:pt x="301116" y="2670683"/>
                  </a:lnTo>
                  <a:lnTo>
                    <a:pt x="289178" y="2670683"/>
                  </a:lnTo>
                  <a:lnTo>
                    <a:pt x="289178" y="2658745"/>
                  </a:lnTo>
                  <a:lnTo>
                    <a:pt x="277367" y="2658745"/>
                  </a:lnTo>
                  <a:lnTo>
                    <a:pt x="265429" y="2658745"/>
                  </a:lnTo>
                  <a:lnTo>
                    <a:pt x="253491" y="2658745"/>
                  </a:lnTo>
                  <a:lnTo>
                    <a:pt x="241680" y="2658745"/>
                  </a:lnTo>
                  <a:lnTo>
                    <a:pt x="229742" y="2658745"/>
                  </a:lnTo>
                  <a:lnTo>
                    <a:pt x="217804" y="2658745"/>
                  </a:lnTo>
                  <a:lnTo>
                    <a:pt x="205994" y="2670683"/>
                  </a:lnTo>
                  <a:lnTo>
                    <a:pt x="194055" y="2670683"/>
                  </a:lnTo>
                  <a:lnTo>
                    <a:pt x="182244" y="2682621"/>
                  </a:lnTo>
                  <a:lnTo>
                    <a:pt x="168135" y="2682621"/>
                  </a:lnTo>
                  <a:lnTo>
                    <a:pt x="156235" y="2682621"/>
                  </a:lnTo>
                  <a:lnTo>
                    <a:pt x="144348" y="2682621"/>
                  </a:lnTo>
                  <a:lnTo>
                    <a:pt x="132448" y="2682621"/>
                  </a:lnTo>
                  <a:lnTo>
                    <a:pt x="132448" y="2670683"/>
                  </a:lnTo>
                  <a:lnTo>
                    <a:pt x="119468" y="2682621"/>
                  </a:lnTo>
                  <a:lnTo>
                    <a:pt x="107581" y="2682621"/>
                  </a:lnTo>
                  <a:lnTo>
                    <a:pt x="107581" y="2694432"/>
                  </a:lnTo>
                  <a:lnTo>
                    <a:pt x="107581" y="2753868"/>
                  </a:lnTo>
                  <a:lnTo>
                    <a:pt x="95681" y="2753868"/>
                  </a:lnTo>
                  <a:lnTo>
                    <a:pt x="83794" y="2753868"/>
                  </a:lnTo>
                  <a:lnTo>
                    <a:pt x="71894" y="2753868"/>
                  </a:lnTo>
                  <a:lnTo>
                    <a:pt x="71894" y="2765806"/>
                  </a:lnTo>
                  <a:lnTo>
                    <a:pt x="71894" y="2777744"/>
                  </a:lnTo>
                  <a:lnTo>
                    <a:pt x="60007" y="2777744"/>
                  </a:lnTo>
                  <a:lnTo>
                    <a:pt x="48107" y="2789555"/>
                  </a:lnTo>
                  <a:lnTo>
                    <a:pt x="48107" y="2801493"/>
                  </a:lnTo>
                  <a:lnTo>
                    <a:pt x="48107" y="2813431"/>
                  </a:lnTo>
                  <a:lnTo>
                    <a:pt x="60007" y="2813431"/>
                  </a:lnTo>
                  <a:lnTo>
                    <a:pt x="60007" y="2825242"/>
                  </a:lnTo>
                  <a:lnTo>
                    <a:pt x="71894" y="2825242"/>
                  </a:lnTo>
                  <a:lnTo>
                    <a:pt x="71894" y="2837180"/>
                  </a:lnTo>
                  <a:lnTo>
                    <a:pt x="71894" y="2849118"/>
                  </a:lnTo>
                  <a:lnTo>
                    <a:pt x="83794" y="2849118"/>
                  </a:lnTo>
                  <a:lnTo>
                    <a:pt x="83794" y="2860929"/>
                  </a:lnTo>
                  <a:lnTo>
                    <a:pt x="95681" y="2860929"/>
                  </a:lnTo>
                  <a:lnTo>
                    <a:pt x="95681" y="2872867"/>
                  </a:lnTo>
                  <a:lnTo>
                    <a:pt x="107581" y="2872867"/>
                  </a:lnTo>
                  <a:lnTo>
                    <a:pt x="107581" y="2884805"/>
                  </a:lnTo>
                  <a:lnTo>
                    <a:pt x="119468" y="2884805"/>
                  </a:lnTo>
                  <a:lnTo>
                    <a:pt x="119468" y="2896616"/>
                  </a:lnTo>
                  <a:lnTo>
                    <a:pt x="119468" y="2908554"/>
                  </a:lnTo>
                  <a:lnTo>
                    <a:pt x="107581" y="2908554"/>
                  </a:lnTo>
                  <a:lnTo>
                    <a:pt x="107581" y="2920492"/>
                  </a:lnTo>
                  <a:lnTo>
                    <a:pt x="95681" y="2920492"/>
                  </a:lnTo>
                  <a:lnTo>
                    <a:pt x="95681" y="2932303"/>
                  </a:lnTo>
                  <a:lnTo>
                    <a:pt x="83794" y="2932303"/>
                  </a:lnTo>
                  <a:lnTo>
                    <a:pt x="83794" y="2944241"/>
                  </a:lnTo>
                  <a:lnTo>
                    <a:pt x="83794" y="2956179"/>
                  </a:lnTo>
                  <a:lnTo>
                    <a:pt x="71894" y="2967990"/>
                  </a:lnTo>
                  <a:lnTo>
                    <a:pt x="71894" y="2979928"/>
                  </a:lnTo>
                  <a:lnTo>
                    <a:pt x="60007" y="2979928"/>
                  </a:lnTo>
                  <a:lnTo>
                    <a:pt x="60007" y="2991739"/>
                  </a:lnTo>
                  <a:lnTo>
                    <a:pt x="60007" y="3003677"/>
                  </a:lnTo>
                  <a:lnTo>
                    <a:pt x="60007" y="3015615"/>
                  </a:lnTo>
                  <a:lnTo>
                    <a:pt x="71894" y="3015615"/>
                  </a:lnTo>
                  <a:lnTo>
                    <a:pt x="71894" y="3003677"/>
                  </a:lnTo>
                  <a:lnTo>
                    <a:pt x="83794" y="3003677"/>
                  </a:lnTo>
                  <a:lnTo>
                    <a:pt x="95681" y="3003677"/>
                  </a:lnTo>
                  <a:lnTo>
                    <a:pt x="107581" y="3003677"/>
                  </a:lnTo>
                  <a:lnTo>
                    <a:pt x="119468" y="3003677"/>
                  </a:lnTo>
                  <a:lnTo>
                    <a:pt x="119468" y="3015615"/>
                  </a:lnTo>
                  <a:lnTo>
                    <a:pt x="131368" y="3015615"/>
                  </a:lnTo>
                  <a:lnTo>
                    <a:pt x="131368" y="3027426"/>
                  </a:lnTo>
                  <a:lnTo>
                    <a:pt x="143255" y="3027426"/>
                  </a:lnTo>
                  <a:lnTo>
                    <a:pt x="155155" y="3039364"/>
                  </a:lnTo>
                  <a:lnTo>
                    <a:pt x="179450" y="3051302"/>
                  </a:lnTo>
                  <a:lnTo>
                    <a:pt x="179450" y="3063113"/>
                  </a:lnTo>
                  <a:lnTo>
                    <a:pt x="250825" y="3063113"/>
                  </a:lnTo>
                  <a:lnTo>
                    <a:pt x="250825" y="3075051"/>
                  </a:lnTo>
                  <a:lnTo>
                    <a:pt x="262763" y="3075051"/>
                  </a:lnTo>
                  <a:lnTo>
                    <a:pt x="274573" y="3075051"/>
                  </a:lnTo>
                  <a:lnTo>
                    <a:pt x="274573" y="3063113"/>
                  </a:lnTo>
                  <a:lnTo>
                    <a:pt x="286511" y="3063113"/>
                  </a:lnTo>
                  <a:lnTo>
                    <a:pt x="286511" y="3051302"/>
                  </a:lnTo>
                  <a:lnTo>
                    <a:pt x="298450" y="3051302"/>
                  </a:lnTo>
                  <a:lnTo>
                    <a:pt x="310260" y="3051302"/>
                  </a:lnTo>
                  <a:lnTo>
                    <a:pt x="322198" y="3051302"/>
                  </a:lnTo>
                  <a:lnTo>
                    <a:pt x="334136" y="3051302"/>
                  </a:lnTo>
                  <a:lnTo>
                    <a:pt x="345947" y="3051302"/>
                  </a:lnTo>
                  <a:lnTo>
                    <a:pt x="345947" y="3063113"/>
                  </a:lnTo>
                  <a:lnTo>
                    <a:pt x="345947" y="3075051"/>
                  </a:lnTo>
                  <a:lnTo>
                    <a:pt x="357885" y="3075051"/>
                  </a:lnTo>
                  <a:lnTo>
                    <a:pt x="357885" y="3086989"/>
                  </a:lnTo>
                  <a:lnTo>
                    <a:pt x="345947" y="3086989"/>
                  </a:lnTo>
                  <a:lnTo>
                    <a:pt x="345947" y="3098800"/>
                  </a:lnTo>
                  <a:lnTo>
                    <a:pt x="345947" y="3110738"/>
                  </a:lnTo>
                  <a:lnTo>
                    <a:pt x="357885" y="3110738"/>
                  </a:lnTo>
                  <a:lnTo>
                    <a:pt x="369823" y="3110738"/>
                  </a:lnTo>
                  <a:lnTo>
                    <a:pt x="369823" y="3122676"/>
                  </a:lnTo>
                  <a:lnTo>
                    <a:pt x="381634" y="3170682"/>
                  </a:lnTo>
                  <a:lnTo>
                    <a:pt x="381634" y="3231261"/>
                  </a:lnTo>
                  <a:lnTo>
                    <a:pt x="381634" y="3255645"/>
                  </a:lnTo>
                  <a:lnTo>
                    <a:pt x="288670" y="3255645"/>
                  </a:lnTo>
                  <a:lnTo>
                    <a:pt x="288670" y="3267455"/>
                  </a:lnTo>
                  <a:lnTo>
                    <a:pt x="276732" y="3279394"/>
                  </a:lnTo>
                  <a:lnTo>
                    <a:pt x="264922" y="3279394"/>
                  </a:lnTo>
                  <a:lnTo>
                    <a:pt x="264922" y="3291331"/>
                  </a:lnTo>
                  <a:lnTo>
                    <a:pt x="264922" y="3303143"/>
                  </a:lnTo>
                  <a:lnTo>
                    <a:pt x="264922" y="3315080"/>
                  </a:lnTo>
                  <a:lnTo>
                    <a:pt x="252983" y="3315080"/>
                  </a:lnTo>
                  <a:lnTo>
                    <a:pt x="241045" y="3315080"/>
                  </a:lnTo>
                  <a:lnTo>
                    <a:pt x="229234" y="3315080"/>
                  </a:lnTo>
                  <a:lnTo>
                    <a:pt x="217297" y="3327019"/>
                  </a:lnTo>
                  <a:lnTo>
                    <a:pt x="205485" y="3327019"/>
                  </a:lnTo>
                  <a:lnTo>
                    <a:pt x="193547" y="3327019"/>
                  </a:lnTo>
                  <a:lnTo>
                    <a:pt x="181609" y="3327019"/>
                  </a:lnTo>
                  <a:lnTo>
                    <a:pt x="157314" y="3315080"/>
                  </a:lnTo>
                  <a:lnTo>
                    <a:pt x="145427" y="3315080"/>
                  </a:lnTo>
                  <a:lnTo>
                    <a:pt x="119468" y="3310763"/>
                  </a:lnTo>
                  <a:lnTo>
                    <a:pt x="58928" y="3286379"/>
                  </a:lnTo>
                  <a:lnTo>
                    <a:pt x="47028" y="3286379"/>
                  </a:lnTo>
                  <a:lnTo>
                    <a:pt x="47028" y="3298317"/>
                  </a:lnTo>
                  <a:lnTo>
                    <a:pt x="58928" y="3298317"/>
                  </a:lnTo>
                  <a:lnTo>
                    <a:pt x="58928" y="3310254"/>
                  </a:lnTo>
                  <a:lnTo>
                    <a:pt x="70815" y="3322066"/>
                  </a:lnTo>
                  <a:lnTo>
                    <a:pt x="70815" y="3334004"/>
                  </a:lnTo>
                  <a:lnTo>
                    <a:pt x="82715" y="3345942"/>
                  </a:lnTo>
                  <a:lnTo>
                    <a:pt x="94602" y="3357753"/>
                  </a:lnTo>
                  <a:lnTo>
                    <a:pt x="94602" y="3369691"/>
                  </a:lnTo>
                  <a:lnTo>
                    <a:pt x="106502" y="3381629"/>
                  </a:lnTo>
                  <a:lnTo>
                    <a:pt x="106502" y="3393440"/>
                  </a:lnTo>
                  <a:lnTo>
                    <a:pt x="106502" y="3405378"/>
                  </a:lnTo>
                  <a:lnTo>
                    <a:pt x="119468" y="3405378"/>
                  </a:lnTo>
                  <a:lnTo>
                    <a:pt x="131368" y="3429762"/>
                  </a:lnTo>
                  <a:lnTo>
                    <a:pt x="143255" y="3441573"/>
                  </a:lnTo>
                  <a:lnTo>
                    <a:pt x="155155" y="3453511"/>
                  </a:lnTo>
                  <a:lnTo>
                    <a:pt x="167043" y="3465449"/>
                  </a:lnTo>
                  <a:lnTo>
                    <a:pt x="203326" y="3477260"/>
                  </a:lnTo>
                  <a:lnTo>
                    <a:pt x="227583" y="3489198"/>
                  </a:lnTo>
                  <a:lnTo>
                    <a:pt x="288163" y="3525392"/>
                  </a:lnTo>
                  <a:lnTo>
                    <a:pt x="300100" y="3537330"/>
                  </a:lnTo>
                  <a:lnTo>
                    <a:pt x="311911" y="3549141"/>
                  </a:lnTo>
                  <a:lnTo>
                    <a:pt x="311911" y="3561079"/>
                  </a:lnTo>
                  <a:lnTo>
                    <a:pt x="287654" y="3561079"/>
                  </a:lnTo>
                  <a:lnTo>
                    <a:pt x="263270" y="3561079"/>
                  </a:lnTo>
                  <a:lnTo>
                    <a:pt x="251332" y="3561079"/>
                  </a:lnTo>
                  <a:lnTo>
                    <a:pt x="215137" y="3561079"/>
                  </a:lnTo>
                  <a:lnTo>
                    <a:pt x="215137" y="3549141"/>
                  </a:lnTo>
                  <a:lnTo>
                    <a:pt x="203326" y="3549141"/>
                  </a:lnTo>
                  <a:lnTo>
                    <a:pt x="178942" y="3537330"/>
                  </a:lnTo>
                  <a:lnTo>
                    <a:pt x="167043" y="3525392"/>
                  </a:lnTo>
                  <a:lnTo>
                    <a:pt x="155155" y="3513454"/>
                  </a:lnTo>
                  <a:lnTo>
                    <a:pt x="143255" y="3501644"/>
                  </a:lnTo>
                  <a:lnTo>
                    <a:pt x="131368" y="3501644"/>
                  </a:lnTo>
                  <a:lnTo>
                    <a:pt x="119468" y="3492373"/>
                  </a:lnTo>
                  <a:lnTo>
                    <a:pt x="95148" y="3468116"/>
                  </a:lnTo>
                  <a:lnTo>
                    <a:pt x="83261" y="3456178"/>
                  </a:lnTo>
                  <a:lnTo>
                    <a:pt x="71361" y="3444240"/>
                  </a:lnTo>
                  <a:lnTo>
                    <a:pt x="71361" y="3432429"/>
                  </a:lnTo>
                  <a:lnTo>
                    <a:pt x="59461" y="3444240"/>
                  </a:lnTo>
                  <a:lnTo>
                    <a:pt x="47574" y="3444240"/>
                  </a:lnTo>
                  <a:lnTo>
                    <a:pt x="47574" y="3456178"/>
                  </a:lnTo>
                  <a:lnTo>
                    <a:pt x="35674" y="3456178"/>
                  </a:lnTo>
                  <a:lnTo>
                    <a:pt x="23787" y="3456178"/>
                  </a:lnTo>
                  <a:lnTo>
                    <a:pt x="23787" y="3468116"/>
                  </a:lnTo>
                  <a:lnTo>
                    <a:pt x="11887" y="3468116"/>
                  </a:lnTo>
                  <a:lnTo>
                    <a:pt x="0" y="3468116"/>
                  </a:lnTo>
                  <a:lnTo>
                    <a:pt x="0" y="3479927"/>
                  </a:lnTo>
                  <a:lnTo>
                    <a:pt x="11887" y="3491865"/>
                  </a:lnTo>
                  <a:lnTo>
                    <a:pt x="23787" y="3491865"/>
                  </a:lnTo>
                  <a:lnTo>
                    <a:pt x="23787" y="3503803"/>
                  </a:lnTo>
                  <a:lnTo>
                    <a:pt x="35674" y="3503803"/>
                  </a:lnTo>
                  <a:lnTo>
                    <a:pt x="47574" y="3515614"/>
                  </a:lnTo>
                  <a:lnTo>
                    <a:pt x="59461" y="3515614"/>
                  </a:lnTo>
                  <a:lnTo>
                    <a:pt x="71361" y="3515614"/>
                  </a:lnTo>
                  <a:lnTo>
                    <a:pt x="83261" y="3515614"/>
                  </a:lnTo>
                  <a:lnTo>
                    <a:pt x="95148" y="3515614"/>
                  </a:lnTo>
                  <a:lnTo>
                    <a:pt x="107035" y="3515614"/>
                  </a:lnTo>
                  <a:lnTo>
                    <a:pt x="107035" y="3527552"/>
                  </a:lnTo>
                  <a:lnTo>
                    <a:pt x="119468" y="3527552"/>
                  </a:lnTo>
                  <a:lnTo>
                    <a:pt x="131368" y="3527552"/>
                  </a:lnTo>
                  <a:lnTo>
                    <a:pt x="131368" y="3539490"/>
                  </a:lnTo>
                  <a:lnTo>
                    <a:pt x="143255" y="3539490"/>
                  </a:lnTo>
                  <a:lnTo>
                    <a:pt x="155155" y="3551301"/>
                  </a:lnTo>
                  <a:lnTo>
                    <a:pt x="155155" y="3563239"/>
                  </a:lnTo>
                  <a:lnTo>
                    <a:pt x="155155" y="3575177"/>
                  </a:lnTo>
                  <a:lnTo>
                    <a:pt x="155155" y="3586988"/>
                  </a:lnTo>
                  <a:lnTo>
                    <a:pt x="143255" y="3586988"/>
                  </a:lnTo>
                  <a:lnTo>
                    <a:pt x="131368" y="3586988"/>
                  </a:lnTo>
                  <a:lnTo>
                    <a:pt x="131368" y="3598926"/>
                  </a:lnTo>
                  <a:lnTo>
                    <a:pt x="131368" y="3610864"/>
                  </a:lnTo>
                  <a:lnTo>
                    <a:pt x="131368" y="3622675"/>
                  </a:lnTo>
                  <a:lnTo>
                    <a:pt x="143255" y="3634613"/>
                  </a:lnTo>
                  <a:lnTo>
                    <a:pt x="155155" y="3634613"/>
                  </a:lnTo>
                  <a:lnTo>
                    <a:pt x="168135" y="3649217"/>
                  </a:lnTo>
                  <a:lnTo>
                    <a:pt x="179958" y="3649217"/>
                  </a:lnTo>
                  <a:lnTo>
                    <a:pt x="179958" y="3661029"/>
                  </a:lnTo>
                  <a:lnTo>
                    <a:pt x="179958" y="3672966"/>
                  </a:lnTo>
                  <a:lnTo>
                    <a:pt x="191897" y="3672966"/>
                  </a:lnTo>
                  <a:lnTo>
                    <a:pt x="191897" y="3684904"/>
                  </a:lnTo>
                  <a:lnTo>
                    <a:pt x="203834" y="3696716"/>
                  </a:lnTo>
                  <a:lnTo>
                    <a:pt x="203834" y="3708654"/>
                  </a:lnTo>
                  <a:lnTo>
                    <a:pt x="215645" y="3708654"/>
                  </a:lnTo>
                  <a:lnTo>
                    <a:pt x="227583" y="3708654"/>
                  </a:lnTo>
                  <a:lnTo>
                    <a:pt x="227583" y="3720553"/>
                  </a:lnTo>
                  <a:lnTo>
                    <a:pt x="227583" y="3732453"/>
                  </a:lnTo>
                  <a:lnTo>
                    <a:pt x="227583" y="3744341"/>
                  </a:lnTo>
                  <a:lnTo>
                    <a:pt x="227583" y="3756240"/>
                  </a:lnTo>
                  <a:lnTo>
                    <a:pt x="239522" y="3756240"/>
                  </a:lnTo>
                  <a:lnTo>
                    <a:pt x="239522" y="3768140"/>
                  </a:lnTo>
                  <a:lnTo>
                    <a:pt x="239522" y="3780028"/>
                  </a:lnTo>
                  <a:lnTo>
                    <a:pt x="251332" y="3780028"/>
                  </a:lnTo>
                  <a:lnTo>
                    <a:pt x="263270" y="3780028"/>
                  </a:lnTo>
                  <a:lnTo>
                    <a:pt x="275208" y="3780028"/>
                  </a:lnTo>
                  <a:lnTo>
                    <a:pt x="287019" y="3780028"/>
                  </a:lnTo>
                  <a:lnTo>
                    <a:pt x="298957" y="3780028"/>
                  </a:lnTo>
                  <a:lnTo>
                    <a:pt x="298957" y="3791927"/>
                  </a:lnTo>
                  <a:lnTo>
                    <a:pt x="310895" y="3791927"/>
                  </a:lnTo>
                  <a:lnTo>
                    <a:pt x="322706" y="3803815"/>
                  </a:lnTo>
                  <a:lnTo>
                    <a:pt x="334644" y="3803815"/>
                  </a:lnTo>
                  <a:lnTo>
                    <a:pt x="334644" y="3791927"/>
                  </a:lnTo>
                  <a:lnTo>
                    <a:pt x="346582" y="3791927"/>
                  </a:lnTo>
                  <a:lnTo>
                    <a:pt x="358394" y="3791927"/>
                  </a:lnTo>
                  <a:lnTo>
                    <a:pt x="370331" y="3791927"/>
                  </a:lnTo>
                  <a:lnTo>
                    <a:pt x="382269" y="3791927"/>
                  </a:lnTo>
                  <a:lnTo>
                    <a:pt x="382269" y="3803815"/>
                  </a:lnTo>
                  <a:lnTo>
                    <a:pt x="394080" y="3803815"/>
                  </a:lnTo>
                  <a:lnTo>
                    <a:pt x="394080" y="3815715"/>
                  </a:lnTo>
                  <a:lnTo>
                    <a:pt x="406019" y="3815715"/>
                  </a:lnTo>
                  <a:lnTo>
                    <a:pt x="417829" y="3815715"/>
                  </a:lnTo>
                  <a:lnTo>
                    <a:pt x="429767" y="3815715"/>
                  </a:lnTo>
                  <a:lnTo>
                    <a:pt x="441705" y="3827602"/>
                  </a:lnTo>
                  <a:lnTo>
                    <a:pt x="453516" y="3827602"/>
                  </a:lnTo>
                  <a:lnTo>
                    <a:pt x="465454" y="3827602"/>
                  </a:lnTo>
                  <a:lnTo>
                    <a:pt x="465454" y="3815715"/>
                  </a:lnTo>
                  <a:lnTo>
                    <a:pt x="489838" y="3863822"/>
                  </a:lnTo>
                  <a:lnTo>
                    <a:pt x="514095" y="3911942"/>
                  </a:lnTo>
                  <a:lnTo>
                    <a:pt x="526033" y="3911942"/>
                  </a:lnTo>
                  <a:lnTo>
                    <a:pt x="644905" y="3911942"/>
                  </a:lnTo>
                  <a:lnTo>
                    <a:pt x="656843" y="3900042"/>
                  </a:lnTo>
                  <a:lnTo>
                    <a:pt x="668781" y="3888155"/>
                  </a:lnTo>
                  <a:lnTo>
                    <a:pt x="668781" y="3876255"/>
                  </a:lnTo>
                  <a:lnTo>
                    <a:pt x="668781" y="3864368"/>
                  </a:lnTo>
                  <a:lnTo>
                    <a:pt x="680592" y="3864368"/>
                  </a:lnTo>
                  <a:lnTo>
                    <a:pt x="680592" y="3854640"/>
                  </a:lnTo>
                  <a:lnTo>
                    <a:pt x="716787" y="3842740"/>
                  </a:lnTo>
                  <a:lnTo>
                    <a:pt x="716787" y="3830840"/>
                  </a:lnTo>
                  <a:lnTo>
                    <a:pt x="728725" y="3818953"/>
                  </a:lnTo>
                  <a:lnTo>
                    <a:pt x="728725" y="3807053"/>
                  </a:lnTo>
                  <a:lnTo>
                    <a:pt x="740664" y="3807053"/>
                  </a:lnTo>
                  <a:lnTo>
                    <a:pt x="740664" y="3795166"/>
                  </a:lnTo>
                  <a:lnTo>
                    <a:pt x="752474" y="3783266"/>
                  </a:lnTo>
                  <a:lnTo>
                    <a:pt x="764412" y="3783266"/>
                  </a:lnTo>
                  <a:lnTo>
                    <a:pt x="776350" y="3783266"/>
                  </a:lnTo>
                  <a:lnTo>
                    <a:pt x="788161" y="3783266"/>
                  </a:lnTo>
                  <a:lnTo>
                    <a:pt x="800099" y="3795166"/>
                  </a:lnTo>
                  <a:lnTo>
                    <a:pt x="812037" y="3795166"/>
                  </a:lnTo>
                  <a:lnTo>
                    <a:pt x="823848" y="3795166"/>
                  </a:lnTo>
                  <a:lnTo>
                    <a:pt x="823848" y="3807053"/>
                  </a:lnTo>
                  <a:lnTo>
                    <a:pt x="835786" y="3807053"/>
                  </a:lnTo>
                  <a:lnTo>
                    <a:pt x="847724" y="3818953"/>
                  </a:lnTo>
                  <a:lnTo>
                    <a:pt x="847724" y="3830840"/>
                  </a:lnTo>
                  <a:lnTo>
                    <a:pt x="859535" y="3830840"/>
                  </a:lnTo>
                  <a:lnTo>
                    <a:pt x="942847" y="3830840"/>
                  </a:lnTo>
                  <a:lnTo>
                    <a:pt x="954659" y="3806520"/>
                  </a:lnTo>
                  <a:lnTo>
                    <a:pt x="966597" y="3806520"/>
                  </a:lnTo>
                  <a:lnTo>
                    <a:pt x="966597" y="3794620"/>
                  </a:lnTo>
                  <a:lnTo>
                    <a:pt x="978535" y="3794620"/>
                  </a:lnTo>
                  <a:lnTo>
                    <a:pt x="990346" y="3794620"/>
                  </a:lnTo>
                  <a:lnTo>
                    <a:pt x="1002284" y="3794620"/>
                  </a:lnTo>
                  <a:lnTo>
                    <a:pt x="1014222" y="3794620"/>
                  </a:lnTo>
                  <a:lnTo>
                    <a:pt x="1026033" y="3794620"/>
                  </a:lnTo>
                  <a:lnTo>
                    <a:pt x="1026033" y="3806520"/>
                  </a:lnTo>
                  <a:lnTo>
                    <a:pt x="1037971" y="3806520"/>
                  </a:lnTo>
                  <a:lnTo>
                    <a:pt x="1049909" y="3818407"/>
                  </a:lnTo>
                  <a:lnTo>
                    <a:pt x="1049909" y="3830307"/>
                  </a:lnTo>
                  <a:lnTo>
                    <a:pt x="1061719" y="3842194"/>
                  </a:lnTo>
                  <a:lnTo>
                    <a:pt x="1073658" y="3842194"/>
                  </a:lnTo>
                  <a:lnTo>
                    <a:pt x="1073658" y="3854094"/>
                  </a:lnTo>
                  <a:lnTo>
                    <a:pt x="1085596" y="3854094"/>
                  </a:lnTo>
                  <a:lnTo>
                    <a:pt x="1158493" y="3854094"/>
                  </a:lnTo>
                  <a:lnTo>
                    <a:pt x="1158493" y="3865981"/>
                  </a:lnTo>
                  <a:lnTo>
                    <a:pt x="1158493" y="3877881"/>
                  </a:lnTo>
                  <a:lnTo>
                    <a:pt x="1158493" y="3889768"/>
                  </a:lnTo>
                  <a:lnTo>
                    <a:pt x="1170431" y="3889768"/>
                  </a:lnTo>
                  <a:lnTo>
                    <a:pt x="1170431" y="3901668"/>
                  </a:lnTo>
                  <a:lnTo>
                    <a:pt x="1170431" y="3913555"/>
                  </a:lnTo>
                  <a:lnTo>
                    <a:pt x="1158493" y="3913555"/>
                  </a:lnTo>
                  <a:lnTo>
                    <a:pt x="1158493" y="3925455"/>
                  </a:lnTo>
                  <a:lnTo>
                    <a:pt x="1170431" y="3925455"/>
                  </a:lnTo>
                  <a:lnTo>
                    <a:pt x="1182369" y="3937342"/>
                  </a:lnTo>
                  <a:lnTo>
                    <a:pt x="1170431" y="3949242"/>
                  </a:lnTo>
                  <a:lnTo>
                    <a:pt x="1146683" y="3939514"/>
                  </a:lnTo>
                  <a:lnTo>
                    <a:pt x="1134744" y="3951401"/>
                  </a:lnTo>
                  <a:lnTo>
                    <a:pt x="1207135" y="4023842"/>
                  </a:lnTo>
                  <a:lnTo>
                    <a:pt x="1267714" y="4060075"/>
                  </a:lnTo>
                  <a:lnTo>
                    <a:pt x="1255775" y="4071962"/>
                  </a:lnTo>
                  <a:lnTo>
                    <a:pt x="1243965" y="4083862"/>
                  </a:lnTo>
                  <a:lnTo>
                    <a:pt x="1232027" y="4095750"/>
                  </a:lnTo>
                  <a:lnTo>
                    <a:pt x="1195831" y="4131970"/>
                  </a:lnTo>
                  <a:lnTo>
                    <a:pt x="1195831" y="4143857"/>
                  </a:lnTo>
                  <a:lnTo>
                    <a:pt x="1183893" y="4143857"/>
                  </a:lnTo>
                  <a:lnTo>
                    <a:pt x="1183893" y="4155757"/>
                  </a:lnTo>
                  <a:lnTo>
                    <a:pt x="1183893" y="4167644"/>
                  </a:lnTo>
                  <a:lnTo>
                    <a:pt x="1195831" y="4167644"/>
                  </a:lnTo>
                  <a:lnTo>
                    <a:pt x="1195831" y="4155757"/>
                  </a:lnTo>
                  <a:lnTo>
                    <a:pt x="1207769" y="4155757"/>
                  </a:lnTo>
                  <a:lnTo>
                    <a:pt x="1219580" y="4155757"/>
                  </a:lnTo>
                  <a:lnTo>
                    <a:pt x="1231518" y="4155757"/>
                  </a:lnTo>
                  <a:lnTo>
                    <a:pt x="1231518" y="4167644"/>
                  </a:lnTo>
                  <a:lnTo>
                    <a:pt x="1231518" y="4179544"/>
                  </a:lnTo>
                  <a:lnTo>
                    <a:pt x="1219580" y="4179544"/>
                  </a:lnTo>
                  <a:lnTo>
                    <a:pt x="1219580" y="4191431"/>
                  </a:lnTo>
                  <a:lnTo>
                    <a:pt x="1207769" y="4191431"/>
                  </a:lnTo>
                  <a:lnTo>
                    <a:pt x="1207769" y="4203331"/>
                  </a:lnTo>
                  <a:lnTo>
                    <a:pt x="1207769" y="4215218"/>
                  </a:lnTo>
                  <a:lnTo>
                    <a:pt x="1195831" y="4227118"/>
                  </a:lnTo>
                  <a:lnTo>
                    <a:pt x="1183893" y="4227118"/>
                  </a:lnTo>
                  <a:lnTo>
                    <a:pt x="1172083" y="4227118"/>
                  </a:lnTo>
                  <a:lnTo>
                    <a:pt x="1172083" y="4239006"/>
                  </a:lnTo>
                  <a:lnTo>
                    <a:pt x="1160144" y="4239006"/>
                  </a:lnTo>
                  <a:lnTo>
                    <a:pt x="1146683" y="4239006"/>
                  </a:lnTo>
                  <a:lnTo>
                    <a:pt x="1146683" y="4250905"/>
                  </a:lnTo>
                  <a:lnTo>
                    <a:pt x="1134744" y="4250905"/>
                  </a:lnTo>
                  <a:lnTo>
                    <a:pt x="1122806" y="4250905"/>
                  </a:lnTo>
                  <a:lnTo>
                    <a:pt x="1122806" y="4262793"/>
                  </a:lnTo>
                  <a:lnTo>
                    <a:pt x="1134744" y="4262793"/>
                  </a:lnTo>
                  <a:lnTo>
                    <a:pt x="1146683" y="4262793"/>
                  </a:lnTo>
                  <a:lnTo>
                    <a:pt x="1146683" y="4274693"/>
                  </a:lnTo>
                  <a:lnTo>
                    <a:pt x="1158493" y="4274693"/>
                  </a:lnTo>
                  <a:lnTo>
                    <a:pt x="1170431" y="4274693"/>
                  </a:lnTo>
                  <a:lnTo>
                    <a:pt x="1170431" y="4286592"/>
                  </a:lnTo>
                  <a:lnTo>
                    <a:pt x="1182369" y="4286592"/>
                  </a:lnTo>
                  <a:lnTo>
                    <a:pt x="1194180" y="4286592"/>
                  </a:lnTo>
                  <a:lnTo>
                    <a:pt x="1194180" y="4298480"/>
                  </a:lnTo>
                  <a:lnTo>
                    <a:pt x="1206118" y="4298480"/>
                  </a:lnTo>
                  <a:lnTo>
                    <a:pt x="1206118" y="4310380"/>
                  </a:lnTo>
                  <a:lnTo>
                    <a:pt x="1206118" y="4369841"/>
                  </a:lnTo>
                  <a:lnTo>
                    <a:pt x="1217930" y="4369841"/>
                  </a:lnTo>
                  <a:lnTo>
                    <a:pt x="1217930" y="4357954"/>
                  </a:lnTo>
                  <a:lnTo>
                    <a:pt x="1229867" y="4357954"/>
                  </a:lnTo>
                  <a:lnTo>
                    <a:pt x="1241805" y="4357954"/>
                  </a:lnTo>
                  <a:lnTo>
                    <a:pt x="1313180" y="4357954"/>
                  </a:lnTo>
                  <a:lnTo>
                    <a:pt x="1313180" y="4346054"/>
                  </a:lnTo>
                  <a:lnTo>
                    <a:pt x="1324991" y="4346054"/>
                  </a:lnTo>
                  <a:lnTo>
                    <a:pt x="1336929" y="4346054"/>
                  </a:lnTo>
                  <a:lnTo>
                    <a:pt x="1336929" y="4357954"/>
                  </a:lnTo>
                  <a:lnTo>
                    <a:pt x="1336929" y="4369841"/>
                  </a:lnTo>
                  <a:lnTo>
                    <a:pt x="1336929" y="4381741"/>
                  </a:lnTo>
                  <a:lnTo>
                    <a:pt x="1324991" y="4381741"/>
                  </a:lnTo>
                  <a:lnTo>
                    <a:pt x="1324991" y="4393628"/>
                  </a:lnTo>
                  <a:lnTo>
                    <a:pt x="1313180" y="4393628"/>
                  </a:lnTo>
                  <a:lnTo>
                    <a:pt x="1313180" y="4405528"/>
                  </a:lnTo>
                  <a:lnTo>
                    <a:pt x="1313180" y="4417415"/>
                  </a:lnTo>
                  <a:lnTo>
                    <a:pt x="1313180" y="4429315"/>
                  </a:lnTo>
                  <a:lnTo>
                    <a:pt x="1324991" y="4429315"/>
                  </a:lnTo>
                  <a:lnTo>
                    <a:pt x="1324991" y="4441202"/>
                  </a:lnTo>
                  <a:lnTo>
                    <a:pt x="1324991" y="4453102"/>
                  </a:lnTo>
                  <a:lnTo>
                    <a:pt x="1324991" y="4464989"/>
                  </a:lnTo>
                  <a:lnTo>
                    <a:pt x="1336929" y="4464989"/>
                  </a:lnTo>
                  <a:lnTo>
                    <a:pt x="1348867" y="4464989"/>
                  </a:lnTo>
                  <a:lnTo>
                    <a:pt x="1348867" y="4476889"/>
                  </a:lnTo>
                  <a:lnTo>
                    <a:pt x="1348867" y="4488776"/>
                  </a:lnTo>
                  <a:lnTo>
                    <a:pt x="1348867" y="4500676"/>
                  </a:lnTo>
                  <a:lnTo>
                    <a:pt x="1360678" y="4500676"/>
                  </a:lnTo>
                  <a:lnTo>
                    <a:pt x="1372616" y="4500676"/>
                  </a:lnTo>
                  <a:lnTo>
                    <a:pt x="1384554" y="4500676"/>
                  </a:lnTo>
                  <a:lnTo>
                    <a:pt x="1396365" y="4512564"/>
                  </a:lnTo>
                  <a:lnTo>
                    <a:pt x="1408303" y="4512564"/>
                  </a:lnTo>
                  <a:lnTo>
                    <a:pt x="1420241" y="4512564"/>
                  </a:lnTo>
                  <a:lnTo>
                    <a:pt x="1420241" y="4500676"/>
                  </a:lnTo>
                  <a:lnTo>
                    <a:pt x="1432052" y="4500676"/>
                  </a:lnTo>
                  <a:lnTo>
                    <a:pt x="1443990" y="4500676"/>
                  </a:lnTo>
                  <a:lnTo>
                    <a:pt x="1455800" y="4500676"/>
                  </a:lnTo>
                  <a:lnTo>
                    <a:pt x="1467739" y="4500676"/>
                  </a:lnTo>
                  <a:lnTo>
                    <a:pt x="1467739" y="4488776"/>
                  </a:lnTo>
                  <a:lnTo>
                    <a:pt x="1479677" y="4488776"/>
                  </a:lnTo>
                  <a:lnTo>
                    <a:pt x="1479677" y="4476889"/>
                  </a:lnTo>
                  <a:lnTo>
                    <a:pt x="1479677" y="4470946"/>
                  </a:lnTo>
                  <a:lnTo>
                    <a:pt x="1491487" y="4470946"/>
                  </a:lnTo>
                  <a:lnTo>
                    <a:pt x="1491487" y="4459046"/>
                  </a:lnTo>
                  <a:lnTo>
                    <a:pt x="1491487" y="4447159"/>
                  </a:lnTo>
                  <a:lnTo>
                    <a:pt x="1503425" y="4447159"/>
                  </a:lnTo>
                  <a:lnTo>
                    <a:pt x="1503425" y="4435259"/>
                  </a:lnTo>
                  <a:lnTo>
                    <a:pt x="1515364" y="4435259"/>
                  </a:lnTo>
                  <a:lnTo>
                    <a:pt x="1515364" y="4363897"/>
                  </a:lnTo>
                  <a:lnTo>
                    <a:pt x="1527174" y="4363897"/>
                  </a:lnTo>
                  <a:lnTo>
                    <a:pt x="1527174" y="4352010"/>
                  </a:lnTo>
                  <a:lnTo>
                    <a:pt x="1527174" y="4340110"/>
                  </a:lnTo>
                  <a:lnTo>
                    <a:pt x="1539112" y="4340110"/>
                  </a:lnTo>
                  <a:lnTo>
                    <a:pt x="1539112" y="4328223"/>
                  </a:lnTo>
                  <a:lnTo>
                    <a:pt x="1551050" y="4328223"/>
                  </a:lnTo>
                  <a:lnTo>
                    <a:pt x="1551050" y="4314164"/>
                  </a:lnTo>
                  <a:lnTo>
                    <a:pt x="1562861" y="4302264"/>
                  </a:lnTo>
                  <a:lnTo>
                    <a:pt x="1574799" y="4302264"/>
                  </a:lnTo>
                  <a:lnTo>
                    <a:pt x="1574799" y="4290377"/>
                  </a:lnTo>
                  <a:lnTo>
                    <a:pt x="1634236" y="4290377"/>
                  </a:lnTo>
                  <a:lnTo>
                    <a:pt x="1622424" y="4314698"/>
                  </a:lnTo>
                  <a:lnTo>
                    <a:pt x="1622424" y="4326597"/>
                  </a:lnTo>
                  <a:lnTo>
                    <a:pt x="1622424" y="4338485"/>
                  </a:lnTo>
                  <a:lnTo>
                    <a:pt x="1610486" y="4338485"/>
                  </a:lnTo>
                  <a:lnTo>
                    <a:pt x="1610486" y="4350385"/>
                  </a:lnTo>
                  <a:lnTo>
                    <a:pt x="1610486" y="4362272"/>
                  </a:lnTo>
                  <a:lnTo>
                    <a:pt x="1622424" y="4374172"/>
                  </a:lnTo>
                  <a:lnTo>
                    <a:pt x="1622424" y="4386059"/>
                  </a:lnTo>
                  <a:lnTo>
                    <a:pt x="1622424" y="4397959"/>
                  </a:lnTo>
                  <a:lnTo>
                    <a:pt x="1634236" y="4397959"/>
                  </a:lnTo>
                  <a:lnTo>
                    <a:pt x="1646174" y="4397959"/>
                  </a:lnTo>
                  <a:lnTo>
                    <a:pt x="1657985" y="4397959"/>
                  </a:lnTo>
                  <a:lnTo>
                    <a:pt x="1657985" y="4409846"/>
                  </a:lnTo>
                  <a:lnTo>
                    <a:pt x="1669923" y="4409846"/>
                  </a:lnTo>
                  <a:lnTo>
                    <a:pt x="1681861" y="4409846"/>
                  </a:lnTo>
                  <a:lnTo>
                    <a:pt x="1693672" y="4409846"/>
                  </a:lnTo>
                  <a:lnTo>
                    <a:pt x="1693672" y="4421746"/>
                  </a:lnTo>
                  <a:lnTo>
                    <a:pt x="1705610" y="4421746"/>
                  </a:lnTo>
                  <a:lnTo>
                    <a:pt x="1717548" y="4421746"/>
                  </a:lnTo>
                  <a:lnTo>
                    <a:pt x="1729359" y="4421746"/>
                  </a:lnTo>
                  <a:lnTo>
                    <a:pt x="1741297" y="4421746"/>
                  </a:lnTo>
                  <a:lnTo>
                    <a:pt x="1741297" y="4433633"/>
                  </a:lnTo>
                  <a:lnTo>
                    <a:pt x="1800733" y="4433633"/>
                  </a:lnTo>
                  <a:lnTo>
                    <a:pt x="1800733" y="4421746"/>
                  </a:lnTo>
                  <a:lnTo>
                    <a:pt x="1812671" y="4421746"/>
                  </a:lnTo>
                  <a:lnTo>
                    <a:pt x="1824609" y="4421746"/>
                  </a:lnTo>
                  <a:lnTo>
                    <a:pt x="1824609" y="4433633"/>
                  </a:lnTo>
                  <a:lnTo>
                    <a:pt x="1836419" y="4433633"/>
                  </a:lnTo>
                  <a:lnTo>
                    <a:pt x="1848358" y="4433633"/>
                  </a:lnTo>
                  <a:lnTo>
                    <a:pt x="1848358" y="4421746"/>
                  </a:lnTo>
                  <a:lnTo>
                    <a:pt x="1860168" y="4421746"/>
                  </a:lnTo>
                  <a:lnTo>
                    <a:pt x="1860168" y="4409846"/>
                  </a:lnTo>
                  <a:lnTo>
                    <a:pt x="1872106" y="4409846"/>
                  </a:lnTo>
                  <a:lnTo>
                    <a:pt x="1872106" y="4397959"/>
                  </a:lnTo>
                  <a:lnTo>
                    <a:pt x="1884044" y="4397959"/>
                  </a:lnTo>
                  <a:lnTo>
                    <a:pt x="1884044" y="4386059"/>
                  </a:lnTo>
                  <a:lnTo>
                    <a:pt x="1884044" y="4374172"/>
                  </a:lnTo>
                  <a:lnTo>
                    <a:pt x="1895855" y="4374172"/>
                  </a:lnTo>
                  <a:lnTo>
                    <a:pt x="1895855" y="4386059"/>
                  </a:lnTo>
                  <a:lnTo>
                    <a:pt x="1895855" y="4397959"/>
                  </a:lnTo>
                  <a:lnTo>
                    <a:pt x="1895855" y="4409846"/>
                  </a:lnTo>
                  <a:lnTo>
                    <a:pt x="1907793" y="4409846"/>
                  </a:lnTo>
                  <a:lnTo>
                    <a:pt x="1919731" y="4409846"/>
                  </a:lnTo>
                  <a:lnTo>
                    <a:pt x="1931542" y="4409846"/>
                  </a:lnTo>
                  <a:lnTo>
                    <a:pt x="1943480" y="4409846"/>
                  </a:lnTo>
                  <a:lnTo>
                    <a:pt x="1943480" y="4397959"/>
                  </a:lnTo>
                  <a:lnTo>
                    <a:pt x="1955418" y="4397959"/>
                  </a:lnTo>
                  <a:lnTo>
                    <a:pt x="1955418" y="4386059"/>
                  </a:lnTo>
                  <a:lnTo>
                    <a:pt x="1967229" y="4386059"/>
                  </a:lnTo>
                  <a:lnTo>
                    <a:pt x="1967229" y="4314164"/>
                  </a:lnTo>
                  <a:lnTo>
                    <a:pt x="1979167" y="4314164"/>
                  </a:lnTo>
                  <a:lnTo>
                    <a:pt x="1979167" y="4302264"/>
                  </a:lnTo>
                  <a:lnTo>
                    <a:pt x="1991105" y="4290377"/>
                  </a:lnTo>
                  <a:lnTo>
                    <a:pt x="1991105" y="4278477"/>
                  </a:lnTo>
                  <a:lnTo>
                    <a:pt x="2002916" y="4278477"/>
                  </a:lnTo>
                  <a:lnTo>
                    <a:pt x="2002916" y="4290377"/>
                  </a:lnTo>
                  <a:lnTo>
                    <a:pt x="2014854" y="4290377"/>
                  </a:lnTo>
                  <a:lnTo>
                    <a:pt x="2026792" y="4290377"/>
                  </a:lnTo>
                  <a:lnTo>
                    <a:pt x="2026792" y="4278477"/>
                  </a:lnTo>
                  <a:lnTo>
                    <a:pt x="2038603" y="4278477"/>
                  </a:lnTo>
                  <a:lnTo>
                    <a:pt x="2050541" y="4290377"/>
                  </a:lnTo>
                  <a:lnTo>
                    <a:pt x="2062479" y="4290377"/>
                  </a:lnTo>
                  <a:lnTo>
                    <a:pt x="2062479" y="4302264"/>
                  </a:lnTo>
                  <a:lnTo>
                    <a:pt x="2074290" y="4302264"/>
                  </a:lnTo>
                  <a:lnTo>
                    <a:pt x="2086228" y="4302264"/>
                  </a:lnTo>
                  <a:lnTo>
                    <a:pt x="2098040" y="4302264"/>
                  </a:lnTo>
                  <a:lnTo>
                    <a:pt x="2098040" y="4314164"/>
                  </a:lnTo>
                  <a:lnTo>
                    <a:pt x="2109978" y="4314164"/>
                  </a:lnTo>
                  <a:lnTo>
                    <a:pt x="2109978" y="4302264"/>
                  </a:lnTo>
                  <a:lnTo>
                    <a:pt x="2109978" y="4290377"/>
                  </a:lnTo>
                  <a:lnTo>
                    <a:pt x="2109978" y="4278477"/>
                  </a:lnTo>
                  <a:lnTo>
                    <a:pt x="2121916" y="4278477"/>
                  </a:lnTo>
                  <a:lnTo>
                    <a:pt x="2121916" y="4265510"/>
                  </a:lnTo>
                  <a:lnTo>
                    <a:pt x="2121916" y="4253611"/>
                  </a:lnTo>
                  <a:lnTo>
                    <a:pt x="2125091" y="4253611"/>
                  </a:lnTo>
                  <a:lnTo>
                    <a:pt x="2125091" y="4241723"/>
                  </a:lnTo>
                  <a:lnTo>
                    <a:pt x="2125091" y="4229823"/>
                  </a:lnTo>
                  <a:lnTo>
                    <a:pt x="2113279" y="4229823"/>
                  </a:lnTo>
                  <a:lnTo>
                    <a:pt x="2113279" y="4217924"/>
                  </a:lnTo>
                  <a:lnTo>
                    <a:pt x="2101341" y="4193603"/>
                  </a:lnTo>
                  <a:lnTo>
                    <a:pt x="2101341" y="4169270"/>
                  </a:lnTo>
                  <a:lnTo>
                    <a:pt x="2101341" y="4144949"/>
                  </a:lnTo>
                  <a:lnTo>
                    <a:pt x="2089403" y="4120616"/>
                  </a:lnTo>
                  <a:lnTo>
                    <a:pt x="2089403" y="4084396"/>
                  </a:lnTo>
                  <a:lnTo>
                    <a:pt x="2077592" y="4048175"/>
                  </a:lnTo>
                  <a:lnTo>
                    <a:pt x="2041271" y="3963835"/>
                  </a:lnTo>
                  <a:lnTo>
                    <a:pt x="2029460" y="3927614"/>
                  </a:lnTo>
                  <a:lnTo>
                    <a:pt x="2017522" y="3915727"/>
                  </a:lnTo>
                  <a:lnTo>
                    <a:pt x="1993264" y="3915727"/>
                  </a:lnTo>
                  <a:lnTo>
                    <a:pt x="1945131" y="3891394"/>
                  </a:lnTo>
                  <a:lnTo>
                    <a:pt x="1981327" y="3830840"/>
                  </a:lnTo>
                  <a:lnTo>
                    <a:pt x="2017522" y="3794620"/>
                  </a:lnTo>
                  <a:lnTo>
                    <a:pt x="2029460" y="3770299"/>
                  </a:lnTo>
                  <a:lnTo>
                    <a:pt x="2053716" y="3745966"/>
                  </a:lnTo>
                  <a:lnTo>
                    <a:pt x="2078101" y="3721633"/>
                  </a:lnTo>
                  <a:lnTo>
                    <a:pt x="2114296" y="3685413"/>
                  </a:lnTo>
                  <a:lnTo>
                    <a:pt x="2102485" y="3685413"/>
                  </a:lnTo>
                  <a:lnTo>
                    <a:pt x="2066163" y="3637279"/>
                  </a:lnTo>
                  <a:lnTo>
                    <a:pt x="2054352" y="3625469"/>
                  </a:lnTo>
                  <a:lnTo>
                    <a:pt x="2029967" y="3601085"/>
                  </a:lnTo>
                  <a:lnTo>
                    <a:pt x="2029967" y="3576701"/>
                  </a:lnTo>
                  <a:lnTo>
                    <a:pt x="2029967" y="3564890"/>
                  </a:lnTo>
                  <a:lnTo>
                    <a:pt x="2029967" y="3528695"/>
                  </a:lnTo>
                  <a:lnTo>
                    <a:pt x="2029967" y="3516756"/>
                  </a:lnTo>
                  <a:lnTo>
                    <a:pt x="2041905" y="3492373"/>
                  </a:lnTo>
                  <a:lnTo>
                    <a:pt x="2041905" y="3480562"/>
                  </a:lnTo>
                  <a:lnTo>
                    <a:pt x="2053716" y="3468624"/>
                  </a:lnTo>
                  <a:lnTo>
                    <a:pt x="2065654" y="3456686"/>
                  </a:lnTo>
                  <a:lnTo>
                    <a:pt x="2077592" y="3444875"/>
                  </a:lnTo>
                  <a:lnTo>
                    <a:pt x="2138044" y="3396741"/>
                  </a:lnTo>
                  <a:lnTo>
                    <a:pt x="2186178" y="3348608"/>
                  </a:lnTo>
                  <a:lnTo>
                    <a:pt x="2234311" y="3300476"/>
                  </a:lnTo>
                  <a:lnTo>
                    <a:pt x="2270505" y="3276219"/>
                  </a:lnTo>
                  <a:lnTo>
                    <a:pt x="2270505" y="3264280"/>
                  </a:lnTo>
                  <a:lnTo>
                    <a:pt x="2282443" y="3252343"/>
                  </a:lnTo>
                  <a:lnTo>
                    <a:pt x="2282443" y="3238373"/>
                  </a:lnTo>
                  <a:lnTo>
                    <a:pt x="2282443" y="3226435"/>
                  </a:lnTo>
                  <a:lnTo>
                    <a:pt x="2294381" y="3226435"/>
                  </a:lnTo>
                  <a:lnTo>
                    <a:pt x="2294381" y="3214497"/>
                  </a:lnTo>
                  <a:lnTo>
                    <a:pt x="2282443" y="3202686"/>
                  </a:lnTo>
                  <a:lnTo>
                    <a:pt x="2282443" y="3190748"/>
                  </a:lnTo>
                  <a:lnTo>
                    <a:pt x="2282443" y="3178810"/>
                  </a:lnTo>
                  <a:lnTo>
                    <a:pt x="2282443" y="3166999"/>
                  </a:lnTo>
                  <a:lnTo>
                    <a:pt x="2270505" y="3166999"/>
                  </a:lnTo>
                  <a:lnTo>
                    <a:pt x="2258694" y="3155061"/>
                  </a:lnTo>
                  <a:lnTo>
                    <a:pt x="2234311" y="3143123"/>
                  </a:lnTo>
                  <a:lnTo>
                    <a:pt x="2222500" y="3131312"/>
                  </a:lnTo>
                  <a:lnTo>
                    <a:pt x="2210562" y="3131312"/>
                  </a:lnTo>
                  <a:lnTo>
                    <a:pt x="2198624" y="3119374"/>
                  </a:lnTo>
                  <a:lnTo>
                    <a:pt x="2173731" y="3093466"/>
                  </a:lnTo>
                  <a:lnTo>
                    <a:pt x="2137537" y="3069082"/>
                  </a:lnTo>
                  <a:lnTo>
                    <a:pt x="2125726" y="3057271"/>
                  </a:lnTo>
                  <a:lnTo>
                    <a:pt x="2101341" y="3020949"/>
                  </a:lnTo>
                  <a:lnTo>
                    <a:pt x="2076958" y="2984754"/>
                  </a:lnTo>
                  <a:lnTo>
                    <a:pt x="2065147" y="2984754"/>
                  </a:lnTo>
                  <a:lnTo>
                    <a:pt x="2053209" y="2972816"/>
                  </a:lnTo>
                  <a:lnTo>
                    <a:pt x="2028952" y="2972816"/>
                  </a:lnTo>
                  <a:lnTo>
                    <a:pt x="2004567" y="2961005"/>
                  </a:lnTo>
                  <a:lnTo>
                    <a:pt x="1992629" y="2961005"/>
                  </a:lnTo>
                  <a:lnTo>
                    <a:pt x="1980818" y="2972816"/>
                  </a:lnTo>
                  <a:lnTo>
                    <a:pt x="1968373" y="2972816"/>
                  </a:lnTo>
                  <a:lnTo>
                    <a:pt x="1956435" y="2972816"/>
                  </a:lnTo>
                  <a:lnTo>
                    <a:pt x="1956435" y="2984754"/>
                  </a:lnTo>
                  <a:lnTo>
                    <a:pt x="1944624" y="2984754"/>
                  </a:lnTo>
                  <a:lnTo>
                    <a:pt x="1932686" y="2996692"/>
                  </a:lnTo>
                  <a:lnTo>
                    <a:pt x="1920748" y="3008503"/>
                  </a:lnTo>
                  <a:lnTo>
                    <a:pt x="1908937" y="3020441"/>
                  </a:lnTo>
                  <a:lnTo>
                    <a:pt x="1896999" y="3044825"/>
                  </a:lnTo>
                  <a:lnTo>
                    <a:pt x="1885061" y="3056636"/>
                  </a:lnTo>
                  <a:lnTo>
                    <a:pt x="1873250" y="3068574"/>
                  </a:lnTo>
                  <a:lnTo>
                    <a:pt x="1861312" y="3080512"/>
                  </a:lnTo>
                  <a:lnTo>
                    <a:pt x="1836927" y="3104769"/>
                  </a:lnTo>
                  <a:lnTo>
                    <a:pt x="1825116" y="3116707"/>
                  </a:lnTo>
                  <a:lnTo>
                    <a:pt x="1813178" y="3116707"/>
                  </a:lnTo>
                  <a:lnTo>
                    <a:pt x="1801367" y="3116707"/>
                  </a:lnTo>
                  <a:lnTo>
                    <a:pt x="1789429" y="3116707"/>
                  </a:lnTo>
                  <a:lnTo>
                    <a:pt x="1777491" y="3104769"/>
                  </a:lnTo>
                  <a:lnTo>
                    <a:pt x="1765680" y="3092831"/>
                  </a:lnTo>
                  <a:lnTo>
                    <a:pt x="1753742" y="3092831"/>
                  </a:lnTo>
                  <a:lnTo>
                    <a:pt x="1753742" y="3081528"/>
                  </a:lnTo>
                  <a:lnTo>
                    <a:pt x="1753742" y="3069590"/>
                  </a:lnTo>
                  <a:lnTo>
                    <a:pt x="1753742" y="3057779"/>
                  </a:lnTo>
                  <a:lnTo>
                    <a:pt x="1765680" y="3045841"/>
                  </a:lnTo>
                  <a:lnTo>
                    <a:pt x="1777491" y="3021584"/>
                  </a:lnTo>
                  <a:lnTo>
                    <a:pt x="1789429" y="2997200"/>
                  </a:lnTo>
                  <a:lnTo>
                    <a:pt x="1789429" y="2985262"/>
                  </a:lnTo>
                  <a:lnTo>
                    <a:pt x="1813687" y="2961005"/>
                  </a:lnTo>
                  <a:lnTo>
                    <a:pt x="1825625" y="2949067"/>
                  </a:lnTo>
                  <a:lnTo>
                    <a:pt x="1825625" y="2937256"/>
                  </a:lnTo>
                  <a:lnTo>
                    <a:pt x="1837563" y="2937256"/>
                  </a:lnTo>
                  <a:lnTo>
                    <a:pt x="1849374" y="2925318"/>
                  </a:lnTo>
                  <a:lnTo>
                    <a:pt x="1849374" y="2913380"/>
                  </a:lnTo>
                  <a:lnTo>
                    <a:pt x="1861312" y="2913380"/>
                  </a:lnTo>
                  <a:lnTo>
                    <a:pt x="1873250" y="2901569"/>
                  </a:lnTo>
                  <a:lnTo>
                    <a:pt x="1897506" y="2889631"/>
                  </a:lnTo>
                  <a:lnTo>
                    <a:pt x="1921890" y="2889631"/>
                  </a:lnTo>
                  <a:lnTo>
                    <a:pt x="1933702" y="2877693"/>
                  </a:lnTo>
                  <a:lnTo>
                    <a:pt x="2041271" y="2877693"/>
                  </a:lnTo>
                  <a:lnTo>
                    <a:pt x="2065654" y="2865882"/>
                  </a:lnTo>
                  <a:lnTo>
                    <a:pt x="2090039" y="2865882"/>
                  </a:lnTo>
                  <a:lnTo>
                    <a:pt x="2101850" y="2853944"/>
                  </a:lnTo>
                  <a:lnTo>
                    <a:pt x="2113788" y="2853944"/>
                  </a:lnTo>
                  <a:lnTo>
                    <a:pt x="2113788" y="2842006"/>
                  </a:lnTo>
                  <a:lnTo>
                    <a:pt x="2125726" y="2830195"/>
                  </a:lnTo>
                  <a:lnTo>
                    <a:pt x="2149983" y="2818257"/>
                  </a:lnTo>
                  <a:lnTo>
                    <a:pt x="2186178" y="2793873"/>
                  </a:lnTo>
                  <a:lnTo>
                    <a:pt x="2222500" y="2757678"/>
                  </a:lnTo>
                  <a:lnTo>
                    <a:pt x="2246756" y="2745867"/>
                  </a:lnTo>
                  <a:lnTo>
                    <a:pt x="2271141" y="2733929"/>
                  </a:lnTo>
                  <a:lnTo>
                    <a:pt x="2307336" y="2709545"/>
                  </a:lnTo>
                  <a:lnTo>
                    <a:pt x="2319146" y="2697734"/>
                  </a:lnTo>
                  <a:lnTo>
                    <a:pt x="2331084" y="2685796"/>
                  </a:lnTo>
                  <a:lnTo>
                    <a:pt x="2343022" y="2685796"/>
                  </a:lnTo>
                  <a:lnTo>
                    <a:pt x="2379217" y="2661539"/>
                  </a:lnTo>
                  <a:lnTo>
                    <a:pt x="2391155" y="2649601"/>
                  </a:lnTo>
                  <a:lnTo>
                    <a:pt x="2330577" y="2613406"/>
                  </a:lnTo>
                  <a:lnTo>
                    <a:pt x="2342388" y="2601468"/>
                  </a:lnTo>
                  <a:lnTo>
                    <a:pt x="2354326" y="2589530"/>
                  </a:lnTo>
                  <a:lnTo>
                    <a:pt x="2366264" y="2577719"/>
                  </a:lnTo>
                  <a:lnTo>
                    <a:pt x="2390520" y="2565781"/>
                  </a:lnTo>
                  <a:lnTo>
                    <a:pt x="2402458" y="2553843"/>
                  </a:lnTo>
                  <a:lnTo>
                    <a:pt x="2414396" y="2565781"/>
                  </a:lnTo>
                  <a:lnTo>
                    <a:pt x="2438654" y="2577719"/>
                  </a:lnTo>
                  <a:lnTo>
                    <a:pt x="2438654" y="2589530"/>
                  </a:lnTo>
                  <a:lnTo>
                    <a:pt x="2450591" y="2589530"/>
                  </a:lnTo>
                  <a:lnTo>
                    <a:pt x="2474849" y="2601468"/>
                  </a:lnTo>
                  <a:lnTo>
                    <a:pt x="2632202" y="2371725"/>
                  </a:lnTo>
                  <a:lnTo>
                    <a:pt x="2644140" y="2335530"/>
                  </a:lnTo>
                  <a:lnTo>
                    <a:pt x="2668396" y="2311146"/>
                  </a:lnTo>
                  <a:lnTo>
                    <a:pt x="2704718" y="2323084"/>
                  </a:lnTo>
                  <a:lnTo>
                    <a:pt x="2716529" y="2323084"/>
                  </a:lnTo>
                  <a:lnTo>
                    <a:pt x="2740914" y="2323084"/>
                  </a:lnTo>
                  <a:lnTo>
                    <a:pt x="2752725" y="2323084"/>
                  </a:lnTo>
                  <a:lnTo>
                    <a:pt x="2777108" y="2323084"/>
                  </a:lnTo>
                  <a:lnTo>
                    <a:pt x="2861437" y="2311146"/>
                  </a:lnTo>
                  <a:lnTo>
                    <a:pt x="2945765" y="2311146"/>
                  </a:lnTo>
                  <a:lnTo>
                    <a:pt x="2945765" y="2299208"/>
                  </a:lnTo>
                  <a:lnTo>
                    <a:pt x="2970149" y="2299208"/>
                  </a:lnTo>
                  <a:lnTo>
                    <a:pt x="3006343" y="2299208"/>
                  </a:lnTo>
                  <a:lnTo>
                    <a:pt x="3042539" y="2287397"/>
                  </a:lnTo>
                  <a:lnTo>
                    <a:pt x="3114929" y="2275459"/>
                  </a:lnTo>
                  <a:lnTo>
                    <a:pt x="3126866" y="2275459"/>
                  </a:lnTo>
                  <a:lnTo>
                    <a:pt x="3163062" y="2275459"/>
                  </a:lnTo>
                  <a:lnTo>
                    <a:pt x="3175000" y="2275459"/>
                  </a:lnTo>
                  <a:lnTo>
                    <a:pt x="3186938" y="2263521"/>
                  </a:lnTo>
                  <a:lnTo>
                    <a:pt x="3200907" y="2263521"/>
                  </a:lnTo>
                  <a:lnTo>
                    <a:pt x="3225291" y="2263521"/>
                  </a:lnTo>
                  <a:lnTo>
                    <a:pt x="3237103" y="2251710"/>
                  </a:lnTo>
                  <a:lnTo>
                    <a:pt x="3249041" y="2251710"/>
                  </a:lnTo>
                  <a:lnTo>
                    <a:pt x="3260979" y="2251710"/>
                  </a:lnTo>
                  <a:lnTo>
                    <a:pt x="3260979" y="2239772"/>
                  </a:lnTo>
                  <a:lnTo>
                    <a:pt x="3297174" y="2227961"/>
                  </a:lnTo>
                  <a:lnTo>
                    <a:pt x="3381502" y="2191639"/>
                  </a:lnTo>
                  <a:lnTo>
                    <a:pt x="3429634" y="2167382"/>
                  </a:lnTo>
                  <a:lnTo>
                    <a:pt x="3477767" y="2142998"/>
                  </a:lnTo>
                  <a:lnTo>
                    <a:pt x="3489579" y="2142998"/>
                  </a:lnTo>
                  <a:lnTo>
                    <a:pt x="3513963" y="2142998"/>
                  </a:lnTo>
                  <a:lnTo>
                    <a:pt x="3550157" y="2131187"/>
                  </a:lnTo>
                  <a:lnTo>
                    <a:pt x="3574541" y="2131187"/>
                  </a:lnTo>
                  <a:lnTo>
                    <a:pt x="3586353" y="2119249"/>
                  </a:lnTo>
                  <a:lnTo>
                    <a:pt x="3598291" y="2119249"/>
                  </a:lnTo>
                  <a:lnTo>
                    <a:pt x="3610229" y="2107311"/>
                  </a:lnTo>
                  <a:lnTo>
                    <a:pt x="3634486" y="2107311"/>
                  </a:lnTo>
                  <a:lnTo>
                    <a:pt x="3658869" y="2095500"/>
                  </a:lnTo>
                  <a:lnTo>
                    <a:pt x="3707003" y="2071115"/>
                  </a:lnTo>
                  <a:lnTo>
                    <a:pt x="3718814" y="2071115"/>
                  </a:lnTo>
                  <a:lnTo>
                    <a:pt x="3755008" y="2046858"/>
                  </a:lnTo>
                  <a:lnTo>
                    <a:pt x="3766946" y="2046858"/>
                  </a:lnTo>
                  <a:lnTo>
                    <a:pt x="3778884" y="2046858"/>
                  </a:lnTo>
                  <a:lnTo>
                    <a:pt x="3778884" y="2034920"/>
                  </a:lnTo>
                  <a:lnTo>
                    <a:pt x="3790695" y="2046858"/>
                  </a:lnTo>
                  <a:lnTo>
                    <a:pt x="3802633" y="2046858"/>
                  </a:lnTo>
                  <a:lnTo>
                    <a:pt x="3814571" y="2046858"/>
                  </a:lnTo>
                  <a:lnTo>
                    <a:pt x="3814571" y="2058670"/>
                  </a:lnTo>
                  <a:lnTo>
                    <a:pt x="3826382" y="2058670"/>
                  </a:lnTo>
                  <a:lnTo>
                    <a:pt x="3838320" y="2058670"/>
                  </a:lnTo>
                  <a:lnTo>
                    <a:pt x="3850258" y="2070608"/>
                  </a:lnTo>
                  <a:lnTo>
                    <a:pt x="3850258" y="2082419"/>
                  </a:lnTo>
                  <a:lnTo>
                    <a:pt x="3886454" y="2106803"/>
                  </a:lnTo>
                  <a:lnTo>
                    <a:pt x="3922649" y="2131187"/>
                  </a:lnTo>
                  <a:lnTo>
                    <a:pt x="3922649" y="2142998"/>
                  </a:lnTo>
                  <a:lnTo>
                    <a:pt x="3947032" y="2154936"/>
                  </a:lnTo>
                  <a:lnTo>
                    <a:pt x="3995039" y="2191131"/>
                  </a:lnTo>
                  <a:lnTo>
                    <a:pt x="3970781" y="2021967"/>
                  </a:lnTo>
                  <a:lnTo>
                    <a:pt x="3970781" y="1997583"/>
                  </a:lnTo>
                  <a:lnTo>
                    <a:pt x="3970781" y="1973326"/>
                  </a:lnTo>
                  <a:lnTo>
                    <a:pt x="3958843" y="1937003"/>
                  </a:lnTo>
                  <a:lnTo>
                    <a:pt x="3958843" y="1925193"/>
                  </a:lnTo>
                  <a:lnTo>
                    <a:pt x="3958843" y="1888870"/>
                  </a:lnTo>
                  <a:lnTo>
                    <a:pt x="3947032" y="1840864"/>
                  </a:lnTo>
                  <a:lnTo>
                    <a:pt x="3947032" y="1828927"/>
                  </a:lnTo>
                  <a:lnTo>
                    <a:pt x="3947032" y="1816989"/>
                  </a:lnTo>
                  <a:lnTo>
                    <a:pt x="3947032" y="1800225"/>
                  </a:lnTo>
                  <a:lnTo>
                    <a:pt x="3947032" y="1788414"/>
                  </a:lnTo>
                  <a:lnTo>
                    <a:pt x="3935094" y="1776476"/>
                  </a:lnTo>
                  <a:lnTo>
                    <a:pt x="3935094" y="1740281"/>
                  </a:lnTo>
                  <a:lnTo>
                    <a:pt x="3935094" y="1728342"/>
                  </a:lnTo>
                  <a:lnTo>
                    <a:pt x="3935094" y="1716531"/>
                  </a:lnTo>
                  <a:lnTo>
                    <a:pt x="3935094" y="1680210"/>
                  </a:lnTo>
                  <a:lnTo>
                    <a:pt x="3923156" y="1680210"/>
                  </a:lnTo>
                  <a:lnTo>
                    <a:pt x="3911345" y="1668399"/>
                  </a:lnTo>
                  <a:lnTo>
                    <a:pt x="3899407" y="1656461"/>
                  </a:lnTo>
                  <a:lnTo>
                    <a:pt x="3887469" y="1656461"/>
                  </a:lnTo>
                  <a:lnTo>
                    <a:pt x="3887469" y="1643506"/>
                  </a:lnTo>
                  <a:lnTo>
                    <a:pt x="3875658" y="1643506"/>
                  </a:lnTo>
                  <a:lnTo>
                    <a:pt x="3863720" y="1643506"/>
                  </a:lnTo>
                  <a:lnTo>
                    <a:pt x="3863720" y="1655445"/>
                  </a:lnTo>
                  <a:lnTo>
                    <a:pt x="3839337" y="1691639"/>
                  </a:lnTo>
                  <a:lnTo>
                    <a:pt x="3815079" y="1715897"/>
                  </a:lnTo>
                  <a:lnTo>
                    <a:pt x="3803141" y="1752092"/>
                  </a:lnTo>
                  <a:lnTo>
                    <a:pt x="3791330" y="1764030"/>
                  </a:lnTo>
                  <a:lnTo>
                    <a:pt x="3779392" y="1764030"/>
                  </a:lnTo>
                  <a:lnTo>
                    <a:pt x="3767454" y="1764030"/>
                  </a:lnTo>
                  <a:lnTo>
                    <a:pt x="3755643" y="1764030"/>
                  </a:lnTo>
                  <a:lnTo>
                    <a:pt x="3719321" y="1775968"/>
                  </a:lnTo>
                  <a:lnTo>
                    <a:pt x="3683127" y="1775968"/>
                  </a:lnTo>
                  <a:lnTo>
                    <a:pt x="3526916" y="1775968"/>
                  </a:lnTo>
                  <a:lnTo>
                    <a:pt x="3502659" y="1787778"/>
                  </a:lnTo>
                  <a:lnTo>
                    <a:pt x="3490721" y="1787778"/>
                  </a:lnTo>
                  <a:lnTo>
                    <a:pt x="3478783" y="1787778"/>
                  </a:lnTo>
                  <a:lnTo>
                    <a:pt x="3466972" y="1775968"/>
                  </a:lnTo>
                  <a:lnTo>
                    <a:pt x="3455034" y="1775968"/>
                  </a:lnTo>
                  <a:lnTo>
                    <a:pt x="3455034" y="1764030"/>
                  </a:lnTo>
                  <a:lnTo>
                    <a:pt x="3455034" y="1752092"/>
                  </a:lnTo>
                  <a:lnTo>
                    <a:pt x="3455034" y="1740281"/>
                  </a:lnTo>
                  <a:lnTo>
                    <a:pt x="3455034" y="1728342"/>
                  </a:lnTo>
                  <a:lnTo>
                    <a:pt x="3455034" y="1716531"/>
                  </a:lnTo>
                  <a:lnTo>
                    <a:pt x="3455034" y="1704593"/>
                  </a:lnTo>
                  <a:lnTo>
                    <a:pt x="3466972" y="1704593"/>
                  </a:lnTo>
                  <a:lnTo>
                    <a:pt x="3466972" y="1692655"/>
                  </a:lnTo>
                  <a:lnTo>
                    <a:pt x="3466972" y="1680845"/>
                  </a:lnTo>
                  <a:lnTo>
                    <a:pt x="3466972" y="1668906"/>
                  </a:lnTo>
                  <a:lnTo>
                    <a:pt x="3478783" y="1668906"/>
                  </a:lnTo>
                  <a:lnTo>
                    <a:pt x="3478783" y="1656968"/>
                  </a:lnTo>
                  <a:lnTo>
                    <a:pt x="3478783" y="1643506"/>
                  </a:lnTo>
                  <a:lnTo>
                    <a:pt x="3478783" y="1631568"/>
                  </a:lnTo>
                  <a:lnTo>
                    <a:pt x="3466972" y="1631568"/>
                  </a:lnTo>
                  <a:lnTo>
                    <a:pt x="3466972" y="1619758"/>
                  </a:lnTo>
                  <a:lnTo>
                    <a:pt x="3455034" y="1619758"/>
                  </a:lnTo>
                  <a:lnTo>
                    <a:pt x="3443096" y="1607820"/>
                  </a:lnTo>
                  <a:lnTo>
                    <a:pt x="3443096" y="1595881"/>
                  </a:lnTo>
                  <a:lnTo>
                    <a:pt x="3443096" y="1584071"/>
                  </a:lnTo>
                  <a:lnTo>
                    <a:pt x="3431286" y="1572133"/>
                  </a:lnTo>
                  <a:lnTo>
                    <a:pt x="3431286" y="1560195"/>
                  </a:lnTo>
                  <a:lnTo>
                    <a:pt x="3431286" y="1548384"/>
                  </a:lnTo>
                  <a:lnTo>
                    <a:pt x="3443096" y="1548384"/>
                  </a:lnTo>
                  <a:lnTo>
                    <a:pt x="3443096" y="1536446"/>
                  </a:lnTo>
                  <a:lnTo>
                    <a:pt x="3455034" y="1536446"/>
                  </a:lnTo>
                  <a:lnTo>
                    <a:pt x="3455034" y="1524508"/>
                  </a:lnTo>
                  <a:lnTo>
                    <a:pt x="3466972" y="1524508"/>
                  </a:lnTo>
                  <a:lnTo>
                    <a:pt x="3466972" y="1512697"/>
                  </a:lnTo>
                  <a:lnTo>
                    <a:pt x="3466972" y="1500759"/>
                  </a:lnTo>
                  <a:lnTo>
                    <a:pt x="3455034" y="1500759"/>
                  </a:lnTo>
                  <a:lnTo>
                    <a:pt x="3455034" y="1488821"/>
                  </a:lnTo>
                  <a:lnTo>
                    <a:pt x="3466972" y="1488821"/>
                  </a:lnTo>
                  <a:lnTo>
                    <a:pt x="3466972" y="1477010"/>
                  </a:lnTo>
                  <a:lnTo>
                    <a:pt x="3478783" y="1465072"/>
                  </a:lnTo>
                  <a:lnTo>
                    <a:pt x="3490721" y="1465072"/>
                  </a:lnTo>
                  <a:lnTo>
                    <a:pt x="3490721" y="1453134"/>
                  </a:lnTo>
                  <a:lnTo>
                    <a:pt x="3478783" y="1453134"/>
                  </a:lnTo>
                  <a:lnTo>
                    <a:pt x="3478783" y="1438021"/>
                  </a:lnTo>
                  <a:lnTo>
                    <a:pt x="3466972" y="1438021"/>
                  </a:lnTo>
                  <a:lnTo>
                    <a:pt x="3466972" y="1426210"/>
                  </a:lnTo>
                  <a:lnTo>
                    <a:pt x="3455034" y="1426210"/>
                  </a:lnTo>
                  <a:lnTo>
                    <a:pt x="3455034" y="1414272"/>
                  </a:lnTo>
                  <a:lnTo>
                    <a:pt x="3443096" y="1414272"/>
                  </a:lnTo>
                  <a:lnTo>
                    <a:pt x="3443096" y="1402334"/>
                  </a:lnTo>
                  <a:lnTo>
                    <a:pt x="3443096" y="1389379"/>
                  </a:lnTo>
                  <a:lnTo>
                    <a:pt x="3443096" y="1377441"/>
                  </a:lnTo>
                  <a:lnTo>
                    <a:pt x="3431286" y="1377441"/>
                  </a:lnTo>
                  <a:lnTo>
                    <a:pt x="3419347" y="1365630"/>
                  </a:lnTo>
                  <a:lnTo>
                    <a:pt x="3407409" y="1365630"/>
                  </a:lnTo>
                  <a:lnTo>
                    <a:pt x="3395599" y="1353692"/>
                  </a:lnTo>
                  <a:lnTo>
                    <a:pt x="3395599" y="1341881"/>
                  </a:lnTo>
                  <a:lnTo>
                    <a:pt x="3407409" y="1341881"/>
                  </a:lnTo>
                  <a:lnTo>
                    <a:pt x="3407409" y="1329943"/>
                  </a:lnTo>
                  <a:lnTo>
                    <a:pt x="3419347" y="1329943"/>
                  </a:lnTo>
                  <a:lnTo>
                    <a:pt x="3419347" y="1318005"/>
                  </a:lnTo>
                  <a:lnTo>
                    <a:pt x="3407409" y="1318005"/>
                  </a:lnTo>
                  <a:lnTo>
                    <a:pt x="3407409" y="1306195"/>
                  </a:lnTo>
                  <a:lnTo>
                    <a:pt x="3395599" y="1306195"/>
                  </a:lnTo>
                  <a:lnTo>
                    <a:pt x="3395599" y="1294256"/>
                  </a:lnTo>
                  <a:lnTo>
                    <a:pt x="3395599" y="1282318"/>
                  </a:lnTo>
                  <a:lnTo>
                    <a:pt x="3395599" y="1270508"/>
                  </a:lnTo>
                  <a:lnTo>
                    <a:pt x="3383661" y="1270508"/>
                  </a:lnTo>
                  <a:lnTo>
                    <a:pt x="3371722" y="1258570"/>
                  </a:lnTo>
                  <a:lnTo>
                    <a:pt x="3371722" y="1246631"/>
                  </a:lnTo>
                  <a:lnTo>
                    <a:pt x="3359912" y="1246631"/>
                  </a:lnTo>
                  <a:lnTo>
                    <a:pt x="3359912" y="1232662"/>
                  </a:lnTo>
                  <a:lnTo>
                    <a:pt x="3347974" y="1232662"/>
                  </a:lnTo>
                  <a:lnTo>
                    <a:pt x="3347974" y="1220724"/>
                  </a:lnTo>
                  <a:lnTo>
                    <a:pt x="3336036" y="1220724"/>
                  </a:lnTo>
                  <a:lnTo>
                    <a:pt x="3336036" y="1208786"/>
                  </a:lnTo>
                  <a:lnTo>
                    <a:pt x="3336036" y="1196975"/>
                  </a:lnTo>
                  <a:lnTo>
                    <a:pt x="3347974" y="1196975"/>
                  </a:lnTo>
                  <a:lnTo>
                    <a:pt x="3347974" y="1208786"/>
                  </a:lnTo>
                  <a:lnTo>
                    <a:pt x="3372357" y="1220724"/>
                  </a:lnTo>
                  <a:lnTo>
                    <a:pt x="3384168" y="1220724"/>
                  </a:lnTo>
                  <a:lnTo>
                    <a:pt x="3384168" y="1232662"/>
                  </a:lnTo>
                  <a:lnTo>
                    <a:pt x="3384168" y="1244473"/>
                  </a:lnTo>
                  <a:lnTo>
                    <a:pt x="3396106" y="1244473"/>
                  </a:lnTo>
                  <a:lnTo>
                    <a:pt x="3396106" y="1256411"/>
                  </a:lnTo>
                  <a:lnTo>
                    <a:pt x="3408044" y="1256411"/>
                  </a:lnTo>
                  <a:lnTo>
                    <a:pt x="3419855" y="1256411"/>
                  </a:lnTo>
                  <a:lnTo>
                    <a:pt x="3419855" y="1268349"/>
                  </a:lnTo>
                  <a:lnTo>
                    <a:pt x="3419855" y="1280160"/>
                  </a:lnTo>
                  <a:lnTo>
                    <a:pt x="3419855" y="1292098"/>
                  </a:lnTo>
                  <a:lnTo>
                    <a:pt x="3431793" y="1304036"/>
                  </a:lnTo>
                  <a:lnTo>
                    <a:pt x="3431793" y="1315847"/>
                  </a:lnTo>
                  <a:lnTo>
                    <a:pt x="3431793" y="1327785"/>
                  </a:lnTo>
                  <a:lnTo>
                    <a:pt x="3431793" y="1339723"/>
                  </a:lnTo>
                  <a:lnTo>
                    <a:pt x="3443731" y="1339723"/>
                  </a:lnTo>
                  <a:lnTo>
                    <a:pt x="3455542" y="1351534"/>
                  </a:lnTo>
                  <a:lnTo>
                    <a:pt x="3467480" y="1351534"/>
                  </a:lnTo>
                  <a:lnTo>
                    <a:pt x="3479291" y="1351534"/>
                  </a:lnTo>
                  <a:lnTo>
                    <a:pt x="3479291" y="1363472"/>
                  </a:lnTo>
                  <a:lnTo>
                    <a:pt x="3491229" y="1363472"/>
                  </a:lnTo>
                  <a:lnTo>
                    <a:pt x="3503167" y="1363472"/>
                  </a:lnTo>
                  <a:lnTo>
                    <a:pt x="3503167" y="1339088"/>
                  </a:lnTo>
                  <a:lnTo>
                    <a:pt x="3514979" y="1339088"/>
                  </a:lnTo>
                  <a:lnTo>
                    <a:pt x="3514979" y="1327277"/>
                  </a:lnTo>
                  <a:lnTo>
                    <a:pt x="3514979" y="1315339"/>
                  </a:lnTo>
                  <a:lnTo>
                    <a:pt x="3514979" y="1303401"/>
                  </a:lnTo>
                  <a:lnTo>
                    <a:pt x="3503167" y="1303401"/>
                  </a:lnTo>
                  <a:lnTo>
                    <a:pt x="3491229" y="1291589"/>
                  </a:lnTo>
                  <a:lnTo>
                    <a:pt x="3479291" y="1279652"/>
                  </a:lnTo>
                  <a:lnTo>
                    <a:pt x="3479291" y="1267714"/>
                  </a:lnTo>
                  <a:lnTo>
                    <a:pt x="3467480" y="1267714"/>
                  </a:lnTo>
                  <a:lnTo>
                    <a:pt x="3467480" y="1255902"/>
                  </a:lnTo>
                  <a:lnTo>
                    <a:pt x="3479291" y="1255902"/>
                  </a:lnTo>
                  <a:lnTo>
                    <a:pt x="3479291" y="1243964"/>
                  </a:lnTo>
                  <a:lnTo>
                    <a:pt x="3467480" y="1232027"/>
                  </a:lnTo>
                  <a:lnTo>
                    <a:pt x="3467480" y="1220215"/>
                  </a:lnTo>
                  <a:lnTo>
                    <a:pt x="3467480" y="1208277"/>
                  </a:lnTo>
                  <a:lnTo>
                    <a:pt x="3479291" y="1196339"/>
                  </a:lnTo>
                  <a:lnTo>
                    <a:pt x="3479291" y="1184528"/>
                  </a:lnTo>
                  <a:lnTo>
                    <a:pt x="3491229" y="1184528"/>
                  </a:lnTo>
                  <a:lnTo>
                    <a:pt x="3491229" y="1172590"/>
                  </a:lnTo>
                  <a:lnTo>
                    <a:pt x="3503167" y="1172590"/>
                  </a:lnTo>
                  <a:lnTo>
                    <a:pt x="3503167" y="1160652"/>
                  </a:lnTo>
                  <a:lnTo>
                    <a:pt x="3514979" y="1148841"/>
                  </a:lnTo>
                  <a:lnTo>
                    <a:pt x="3514979" y="1136903"/>
                  </a:lnTo>
                  <a:lnTo>
                    <a:pt x="3526916" y="1136903"/>
                  </a:lnTo>
                  <a:lnTo>
                    <a:pt x="3526916" y="1125092"/>
                  </a:lnTo>
                  <a:lnTo>
                    <a:pt x="3538854" y="1125092"/>
                  </a:lnTo>
                  <a:lnTo>
                    <a:pt x="3538854" y="1113154"/>
                  </a:lnTo>
                  <a:lnTo>
                    <a:pt x="3550666" y="1113154"/>
                  </a:lnTo>
                  <a:lnTo>
                    <a:pt x="3550666" y="1101216"/>
                  </a:lnTo>
                  <a:lnTo>
                    <a:pt x="3562604" y="1089405"/>
                  </a:lnTo>
                  <a:lnTo>
                    <a:pt x="3550666" y="1089405"/>
                  </a:lnTo>
                  <a:lnTo>
                    <a:pt x="3550666" y="1077467"/>
                  </a:lnTo>
                  <a:lnTo>
                    <a:pt x="3538854" y="1077467"/>
                  </a:lnTo>
                  <a:lnTo>
                    <a:pt x="3526916" y="1077467"/>
                  </a:lnTo>
                  <a:lnTo>
                    <a:pt x="3526916" y="1065529"/>
                  </a:lnTo>
                  <a:lnTo>
                    <a:pt x="3514979" y="1065529"/>
                  </a:lnTo>
                  <a:lnTo>
                    <a:pt x="3503167" y="1065529"/>
                  </a:lnTo>
                  <a:lnTo>
                    <a:pt x="3503167" y="1053718"/>
                  </a:lnTo>
                  <a:lnTo>
                    <a:pt x="3491229" y="1053718"/>
                  </a:lnTo>
                  <a:lnTo>
                    <a:pt x="3491229" y="1041780"/>
                  </a:lnTo>
                  <a:lnTo>
                    <a:pt x="3491229" y="1027176"/>
                  </a:lnTo>
                  <a:lnTo>
                    <a:pt x="3503167" y="1039113"/>
                  </a:lnTo>
                  <a:lnTo>
                    <a:pt x="3527425" y="1063371"/>
                  </a:lnTo>
                  <a:lnTo>
                    <a:pt x="3539363" y="1075309"/>
                  </a:lnTo>
                  <a:lnTo>
                    <a:pt x="3551301" y="1050925"/>
                  </a:lnTo>
                  <a:lnTo>
                    <a:pt x="3563112" y="1050925"/>
                  </a:lnTo>
                  <a:lnTo>
                    <a:pt x="3563112" y="1039113"/>
                  </a:lnTo>
                  <a:lnTo>
                    <a:pt x="3575050" y="1039113"/>
                  </a:lnTo>
                  <a:lnTo>
                    <a:pt x="3586988" y="1039113"/>
                  </a:lnTo>
                  <a:lnTo>
                    <a:pt x="3598799" y="1039113"/>
                  </a:lnTo>
                  <a:lnTo>
                    <a:pt x="3610737" y="1039113"/>
                  </a:lnTo>
                  <a:lnTo>
                    <a:pt x="3622547" y="1039113"/>
                  </a:lnTo>
                  <a:lnTo>
                    <a:pt x="3622547" y="1027176"/>
                  </a:lnTo>
                  <a:lnTo>
                    <a:pt x="3634486" y="1027176"/>
                  </a:lnTo>
                  <a:lnTo>
                    <a:pt x="3646424" y="1027176"/>
                  </a:lnTo>
                  <a:lnTo>
                    <a:pt x="3646424" y="1015238"/>
                  </a:lnTo>
                  <a:lnTo>
                    <a:pt x="3658234" y="1015238"/>
                  </a:lnTo>
                  <a:lnTo>
                    <a:pt x="3670172" y="1015238"/>
                  </a:lnTo>
                  <a:lnTo>
                    <a:pt x="3670172" y="1003426"/>
                  </a:lnTo>
                  <a:lnTo>
                    <a:pt x="3682111" y="1003426"/>
                  </a:lnTo>
                  <a:lnTo>
                    <a:pt x="3693921" y="991488"/>
                  </a:lnTo>
                  <a:lnTo>
                    <a:pt x="3705859" y="991488"/>
                  </a:lnTo>
                  <a:lnTo>
                    <a:pt x="3705859" y="979551"/>
                  </a:lnTo>
                  <a:lnTo>
                    <a:pt x="3717797" y="979551"/>
                  </a:lnTo>
                  <a:lnTo>
                    <a:pt x="3717797" y="967739"/>
                  </a:lnTo>
                  <a:lnTo>
                    <a:pt x="3729608" y="967739"/>
                  </a:lnTo>
                  <a:lnTo>
                    <a:pt x="3741546" y="967739"/>
                  </a:lnTo>
                  <a:lnTo>
                    <a:pt x="3753484" y="967739"/>
                  </a:lnTo>
                  <a:lnTo>
                    <a:pt x="3753484" y="955801"/>
                  </a:lnTo>
                  <a:lnTo>
                    <a:pt x="3765295" y="955801"/>
                  </a:lnTo>
                  <a:lnTo>
                    <a:pt x="3765295" y="943863"/>
                  </a:lnTo>
                  <a:lnTo>
                    <a:pt x="3777233" y="943863"/>
                  </a:lnTo>
                  <a:lnTo>
                    <a:pt x="3789171" y="943863"/>
                  </a:lnTo>
                  <a:lnTo>
                    <a:pt x="3800982" y="943863"/>
                  </a:lnTo>
                  <a:lnTo>
                    <a:pt x="3812920" y="943863"/>
                  </a:lnTo>
                  <a:lnTo>
                    <a:pt x="3812920" y="955801"/>
                  </a:lnTo>
                  <a:lnTo>
                    <a:pt x="3824858" y="955801"/>
                  </a:lnTo>
                  <a:lnTo>
                    <a:pt x="3836669" y="955801"/>
                  </a:lnTo>
                  <a:lnTo>
                    <a:pt x="3848607" y="955801"/>
                  </a:lnTo>
                  <a:lnTo>
                    <a:pt x="3848607" y="967739"/>
                  </a:lnTo>
                  <a:lnTo>
                    <a:pt x="3860418" y="967739"/>
                  </a:lnTo>
                  <a:lnTo>
                    <a:pt x="3872356" y="967739"/>
                  </a:lnTo>
                  <a:lnTo>
                    <a:pt x="3884294" y="967739"/>
                  </a:lnTo>
                  <a:lnTo>
                    <a:pt x="3884294" y="955801"/>
                  </a:lnTo>
                  <a:lnTo>
                    <a:pt x="3896105" y="955801"/>
                  </a:lnTo>
                  <a:lnTo>
                    <a:pt x="3908043" y="955801"/>
                  </a:lnTo>
                  <a:lnTo>
                    <a:pt x="3908043" y="943863"/>
                  </a:lnTo>
                  <a:lnTo>
                    <a:pt x="3919981" y="955801"/>
                  </a:lnTo>
                  <a:lnTo>
                    <a:pt x="3919981" y="943863"/>
                  </a:lnTo>
                  <a:lnTo>
                    <a:pt x="3931792" y="943863"/>
                  </a:lnTo>
                  <a:lnTo>
                    <a:pt x="3943730" y="943863"/>
                  </a:lnTo>
                  <a:lnTo>
                    <a:pt x="3943730" y="955801"/>
                  </a:lnTo>
                  <a:lnTo>
                    <a:pt x="3955668" y="955801"/>
                  </a:lnTo>
                  <a:lnTo>
                    <a:pt x="3967479" y="955801"/>
                  </a:lnTo>
                  <a:lnTo>
                    <a:pt x="3979417" y="955801"/>
                  </a:lnTo>
                  <a:lnTo>
                    <a:pt x="3979417" y="967739"/>
                  </a:lnTo>
                  <a:lnTo>
                    <a:pt x="3979417" y="979551"/>
                  </a:lnTo>
                  <a:lnTo>
                    <a:pt x="3991355" y="979551"/>
                  </a:lnTo>
                  <a:lnTo>
                    <a:pt x="4003166" y="979551"/>
                  </a:lnTo>
                  <a:lnTo>
                    <a:pt x="4003166" y="991488"/>
                  </a:lnTo>
                  <a:lnTo>
                    <a:pt x="4015104" y="991488"/>
                  </a:lnTo>
                  <a:lnTo>
                    <a:pt x="4027042" y="991488"/>
                  </a:lnTo>
                  <a:lnTo>
                    <a:pt x="4027042" y="979551"/>
                  </a:lnTo>
                  <a:lnTo>
                    <a:pt x="4015104" y="967739"/>
                  </a:lnTo>
                  <a:lnTo>
                    <a:pt x="4027042" y="955801"/>
                  </a:lnTo>
                  <a:lnTo>
                    <a:pt x="4027042" y="943863"/>
                  </a:lnTo>
                  <a:lnTo>
                    <a:pt x="4015104" y="943863"/>
                  </a:lnTo>
                  <a:lnTo>
                    <a:pt x="4015104" y="932052"/>
                  </a:lnTo>
                  <a:lnTo>
                    <a:pt x="4015104" y="920114"/>
                  </a:lnTo>
                  <a:lnTo>
                    <a:pt x="4003166" y="920114"/>
                  </a:lnTo>
                  <a:lnTo>
                    <a:pt x="4003166" y="908303"/>
                  </a:lnTo>
                  <a:lnTo>
                    <a:pt x="4015104" y="908303"/>
                  </a:lnTo>
                  <a:lnTo>
                    <a:pt x="4015104" y="896365"/>
                  </a:lnTo>
                  <a:lnTo>
                    <a:pt x="4027042" y="884427"/>
                  </a:lnTo>
                  <a:lnTo>
                    <a:pt x="4027042" y="872616"/>
                  </a:lnTo>
                  <a:lnTo>
                    <a:pt x="4038854" y="872616"/>
                  </a:lnTo>
                  <a:lnTo>
                    <a:pt x="4038854" y="884427"/>
                  </a:lnTo>
                  <a:lnTo>
                    <a:pt x="4050791" y="884427"/>
                  </a:lnTo>
                  <a:lnTo>
                    <a:pt x="4050791" y="872616"/>
                  </a:lnTo>
                  <a:lnTo>
                    <a:pt x="4050791" y="860678"/>
                  </a:lnTo>
                  <a:lnTo>
                    <a:pt x="4050791" y="848740"/>
                  </a:lnTo>
                  <a:lnTo>
                    <a:pt x="4038854" y="848740"/>
                  </a:lnTo>
                  <a:lnTo>
                    <a:pt x="3979417" y="848740"/>
                  </a:lnTo>
                  <a:lnTo>
                    <a:pt x="3979417" y="836929"/>
                  </a:lnTo>
                  <a:lnTo>
                    <a:pt x="3991355" y="836929"/>
                  </a:lnTo>
                  <a:lnTo>
                    <a:pt x="3991355" y="821689"/>
                  </a:lnTo>
                  <a:lnTo>
                    <a:pt x="4003166" y="821689"/>
                  </a:lnTo>
                  <a:lnTo>
                    <a:pt x="4003166" y="809878"/>
                  </a:lnTo>
                  <a:lnTo>
                    <a:pt x="4015104" y="809878"/>
                  </a:lnTo>
                  <a:lnTo>
                    <a:pt x="4003166" y="797940"/>
                  </a:lnTo>
                  <a:lnTo>
                    <a:pt x="4015104" y="797940"/>
                  </a:lnTo>
                  <a:lnTo>
                    <a:pt x="4027042" y="797940"/>
                  </a:lnTo>
                  <a:lnTo>
                    <a:pt x="4027042" y="786129"/>
                  </a:lnTo>
                  <a:lnTo>
                    <a:pt x="4015104" y="786129"/>
                  </a:lnTo>
                  <a:lnTo>
                    <a:pt x="4015104" y="774191"/>
                  </a:lnTo>
                  <a:lnTo>
                    <a:pt x="4003166" y="774191"/>
                  </a:lnTo>
                  <a:lnTo>
                    <a:pt x="4003166" y="762253"/>
                  </a:lnTo>
                  <a:lnTo>
                    <a:pt x="3991355" y="762253"/>
                  </a:lnTo>
                  <a:lnTo>
                    <a:pt x="3991355" y="750442"/>
                  </a:lnTo>
                  <a:lnTo>
                    <a:pt x="4003166" y="750442"/>
                  </a:lnTo>
                  <a:lnTo>
                    <a:pt x="4015104" y="750442"/>
                  </a:lnTo>
                  <a:lnTo>
                    <a:pt x="4039362" y="762253"/>
                  </a:lnTo>
                  <a:lnTo>
                    <a:pt x="4051300" y="762253"/>
                  </a:lnTo>
                  <a:lnTo>
                    <a:pt x="4063238" y="762253"/>
                  </a:lnTo>
                  <a:lnTo>
                    <a:pt x="4087494" y="774191"/>
                  </a:lnTo>
                  <a:lnTo>
                    <a:pt x="4111879" y="786129"/>
                  </a:lnTo>
                  <a:lnTo>
                    <a:pt x="4111879" y="797940"/>
                  </a:lnTo>
                  <a:lnTo>
                    <a:pt x="4123816" y="809878"/>
                  </a:lnTo>
                  <a:lnTo>
                    <a:pt x="4135628" y="821689"/>
                  </a:lnTo>
                  <a:lnTo>
                    <a:pt x="4135628" y="833627"/>
                  </a:lnTo>
                  <a:lnTo>
                    <a:pt x="4147566" y="845565"/>
                  </a:lnTo>
                  <a:lnTo>
                    <a:pt x="4159377" y="869823"/>
                  </a:lnTo>
                  <a:lnTo>
                    <a:pt x="4159377" y="894206"/>
                  </a:lnTo>
                  <a:lnTo>
                    <a:pt x="4159377" y="906145"/>
                  </a:lnTo>
                  <a:lnTo>
                    <a:pt x="4171315" y="930401"/>
                  </a:lnTo>
                  <a:lnTo>
                    <a:pt x="4171315" y="942339"/>
                  </a:lnTo>
                  <a:lnTo>
                    <a:pt x="4183253" y="954151"/>
                  </a:lnTo>
                  <a:lnTo>
                    <a:pt x="4183253" y="942339"/>
                  </a:lnTo>
                  <a:lnTo>
                    <a:pt x="4219447" y="881761"/>
                  </a:lnTo>
                  <a:lnTo>
                    <a:pt x="4219447" y="857376"/>
                  </a:lnTo>
                  <a:lnTo>
                    <a:pt x="4231386" y="796925"/>
                  </a:lnTo>
                  <a:lnTo>
                    <a:pt x="4255643" y="796925"/>
                  </a:lnTo>
                  <a:lnTo>
                    <a:pt x="4280027" y="808736"/>
                  </a:lnTo>
                  <a:lnTo>
                    <a:pt x="4291838" y="820674"/>
                  </a:lnTo>
                  <a:lnTo>
                    <a:pt x="4316221" y="844930"/>
                  </a:lnTo>
                  <a:lnTo>
                    <a:pt x="4316221" y="821689"/>
                  </a:lnTo>
                  <a:lnTo>
                    <a:pt x="4316221" y="809878"/>
                  </a:lnTo>
                  <a:lnTo>
                    <a:pt x="4328159" y="797940"/>
                  </a:lnTo>
                  <a:lnTo>
                    <a:pt x="4328159" y="773684"/>
                  </a:lnTo>
                  <a:lnTo>
                    <a:pt x="4328159" y="761746"/>
                  </a:lnTo>
                  <a:lnTo>
                    <a:pt x="4339970" y="749808"/>
                  </a:lnTo>
                  <a:lnTo>
                    <a:pt x="4339970" y="737997"/>
                  </a:lnTo>
                  <a:lnTo>
                    <a:pt x="4339970" y="726059"/>
                  </a:lnTo>
                  <a:lnTo>
                    <a:pt x="4339970" y="714121"/>
                  </a:lnTo>
                  <a:lnTo>
                    <a:pt x="4351908" y="689863"/>
                  </a:lnTo>
                  <a:lnTo>
                    <a:pt x="4351908" y="677926"/>
                  </a:lnTo>
                  <a:lnTo>
                    <a:pt x="4351908" y="653668"/>
                  </a:lnTo>
                  <a:lnTo>
                    <a:pt x="4363846" y="653668"/>
                  </a:lnTo>
                  <a:lnTo>
                    <a:pt x="4363846" y="641730"/>
                  </a:lnTo>
                  <a:lnTo>
                    <a:pt x="4375658" y="641730"/>
                  </a:lnTo>
                  <a:lnTo>
                    <a:pt x="4387595" y="641730"/>
                  </a:lnTo>
                  <a:lnTo>
                    <a:pt x="4399407" y="641730"/>
                  </a:lnTo>
                  <a:lnTo>
                    <a:pt x="4423791" y="629792"/>
                  </a:lnTo>
                  <a:lnTo>
                    <a:pt x="4435729" y="617981"/>
                  </a:lnTo>
                  <a:lnTo>
                    <a:pt x="4459986" y="617981"/>
                  </a:lnTo>
                  <a:lnTo>
                    <a:pt x="4484370" y="617981"/>
                  </a:lnTo>
                  <a:lnTo>
                    <a:pt x="4532503" y="617981"/>
                  </a:lnTo>
                  <a:lnTo>
                    <a:pt x="4532503" y="606043"/>
                  </a:lnTo>
                  <a:lnTo>
                    <a:pt x="4532503" y="594105"/>
                  </a:lnTo>
                  <a:lnTo>
                    <a:pt x="4544314" y="594105"/>
                  </a:lnTo>
                  <a:lnTo>
                    <a:pt x="4556252" y="594105"/>
                  </a:lnTo>
                  <a:lnTo>
                    <a:pt x="4592446" y="582295"/>
                  </a:lnTo>
                  <a:lnTo>
                    <a:pt x="4604384" y="582295"/>
                  </a:lnTo>
                  <a:lnTo>
                    <a:pt x="4628642" y="582295"/>
                  </a:lnTo>
                  <a:lnTo>
                    <a:pt x="4628642" y="594105"/>
                  </a:lnTo>
                  <a:lnTo>
                    <a:pt x="4640580" y="606043"/>
                  </a:lnTo>
                  <a:lnTo>
                    <a:pt x="4640580" y="617981"/>
                  </a:lnTo>
                  <a:lnTo>
                    <a:pt x="4652518" y="629792"/>
                  </a:lnTo>
                  <a:lnTo>
                    <a:pt x="4652518" y="641730"/>
                  </a:lnTo>
                  <a:lnTo>
                    <a:pt x="4652518" y="653668"/>
                  </a:lnTo>
                  <a:lnTo>
                    <a:pt x="4664329" y="677926"/>
                  </a:lnTo>
                  <a:lnTo>
                    <a:pt x="4664329" y="702310"/>
                  </a:lnTo>
                  <a:lnTo>
                    <a:pt x="4676267" y="714121"/>
                  </a:lnTo>
                  <a:lnTo>
                    <a:pt x="4688205" y="726059"/>
                  </a:lnTo>
                  <a:lnTo>
                    <a:pt x="4688205" y="714121"/>
                  </a:lnTo>
                  <a:lnTo>
                    <a:pt x="4700016" y="714121"/>
                  </a:lnTo>
                  <a:lnTo>
                    <a:pt x="4700016" y="702310"/>
                  </a:lnTo>
                  <a:lnTo>
                    <a:pt x="4711954" y="690372"/>
                  </a:lnTo>
                  <a:lnTo>
                    <a:pt x="4723892" y="690372"/>
                  </a:lnTo>
                  <a:lnTo>
                    <a:pt x="4735703" y="665988"/>
                  </a:lnTo>
                  <a:lnTo>
                    <a:pt x="4747641" y="654176"/>
                  </a:lnTo>
                  <a:lnTo>
                    <a:pt x="4759452" y="654176"/>
                  </a:lnTo>
                  <a:lnTo>
                    <a:pt x="4771390" y="629792"/>
                  </a:lnTo>
                  <a:lnTo>
                    <a:pt x="4783328" y="629792"/>
                  </a:lnTo>
                  <a:lnTo>
                    <a:pt x="4783836" y="616330"/>
                  </a:lnTo>
                  <a:close/>
                </a:path>
                <a:path w="4784090" h="4512945">
                  <a:moveTo>
                    <a:pt x="3357753" y="1172083"/>
                  </a:moveTo>
                  <a:lnTo>
                    <a:pt x="3345815" y="1172083"/>
                  </a:lnTo>
                  <a:lnTo>
                    <a:pt x="3345815" y="1160145"/>
                  </a:lnTo>
                  <a:lnTo>
                    <a:pt x="3357753" y="1160145"/>
                  </a:lnTo>
                  <a:lnTo>
                    <a:pt x="3357753" y="1172083"/>
                  </a:lnTo>
                  <a:close/>
                </a:path>
                <a:path w="4784090" h="4512945">
                  <a:moveTo>
                    <a:pt x="3478783" y="1027176"/>
                  </a:moveTo>
                  <a:lnTo>
                    <a:pt x="3478783" y="1015238"/>
                  </a:lnTo>
                  <a:lnTo>
                    <a:pt x="3490721" y="1027176"/>
                  </a:lnTo>
                  <a:lnTo>
                    <a:pt x="3478783" y="102717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6">
              <a:extLst>
                <a:ext uri="{FF2B5EF4-FFF2-40B4-BE49-F238E27FC236}">
                  <a16:creationId xmlns:a16="http://schemas.microsoft.com/office/drawing/2014/main" id="{4F161C86-45D5-4B88-B5AE-7E3D98178BA0}"/>
                </a:ext>
              </a:extLst>
            </p:cNvPr>
            <p:cNvSpPr/>
            <p:nvPr/>
          </p:nvSpPr>
          <p:spPr>
            <a:xfrm>
              <a:off x="3581400" y="1716023"/>
              <a:ext cx="2676525" cy="882650"/>
            </a:xfrm>
            <a:custGeom>
              <a:avLst/>
              <a:gdLst/>
              <a:ahLst/>
              <a:cxnLst/>
              <a:rect l="l" t="t" r="r" b="b"/>
              <a:pathLst>
                <a:path w="2676525" h="882650">
                  <a:moveTo>
                    <a:pt x="0" y="882396"/>
                  </a:moveTo>
                  <a:lnTo>
                    <a:pt x="0" y="0"/>
                  </a:lnTo>
                  <a:lnTo>
                    <a:pt x="2676144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9A45EF6F-72E8-459D-A830-BAC9FF32420E}"/>
                </a:ext>
              </a:extLst>
            </p:cNvPr>
            <p:cNvSpPr/>
            <p:nvPr/>
          </p:nvSpPr>
          <p:spPr>
            <a:xfrm>
              <a:off x="3412236" y="2464307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3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440D9CA4-8016-4F6E-B86B-5E23396785CD}"/>
                </a:ext>
              </a:extLst>
            </p:cNvPr>
            <p:cNvSpPr/>
            <p:nvPr/>
          </p:nvSpPr>
          <p:spPr>
            <a:xfrm>
              <a:off x="3412236" y="2464307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19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3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9">
            <a:extLst>
              <a:ext uri="{FF2B5EF4-FFF2-40B4-BE49-F238E27FC236}">
                <a16:creationId xmlns:a16="http://schemas.microsoft.com/office/drawing/2014/main" id="{930D77AB-900B-4915-B570-F3904FD0B653}"/>
              </a:ext>
            </a:extLst>
          </p:cNvPr>
          <p:cNvSpPr txBox="1"/>
          <p:nvPr/>
        </p:nvSpPr>
        <p:spPr>
          <a:xfrm>
            <a:off x="1439417" y="4503877"/>
            <a:ext cx="15024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6000" b="1" spc="509" dirty="0">
                <a:solidFill>
                  <a:srgbClr val="666666"/>
                </a:solidFill>
                <a:latin typeface="Poppins "/>
                <a:cs typeface="Tahoma"/>
              </a:rPr>
              <a:t>C</a:t>
            </a:r>
            <a:r>
              <a:rPr sz="6000" b="1" spc="-780" dirty="0">
                <a:solidFill>
                  <a:srgbClr val="666666"/>
                </a:solidFill>
                <a:latin typeface="Poppins "/>
                <a:cs typeface="Tahoma"/>
              </a:rPr>
              <a:t>13</a:t>
            </a:r>
            <a:endParaRPr sz="6000" dirty="0">
              <a:latin typeface="Poppins "/>
              <a:cs typeface="Tahoma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460CE77B-5485-4F47-807A-E77F19B20ACE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7.504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03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13 – SAN JAVIER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C2FD752-3E81-4A85-9AFD-9C6152975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10684"/>
              </p:ext>
            </p:extLst>
          </p:nvPr>
        </p:nvGraphicFramePr>
        <p:xfrm>
          <a:off x="192505" y="1879455"/>
          <a:ext cx="11811190" cy="4673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9">
                  <a:extLst>
                    <a:ext uri="{9D8B030D-6E8A-4147-A177-3AD203B41FA5}">
                      <a16:colId xmlns:a16="http://schemas.microsoft.com/office/drawing/2014/main" val="2176725322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2363737090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2528084699"/>
                    </a:ext>
                  </a:extLst>
                </a:gridCol>
                <a:gridCol w="2057590">
                  <a:extLst>
                    <a:ext uri="{9D8B030D-6E8A-4147-A177-3AD203B41FA5}">
                      <a16:colId xmlns:a16="http://schemas.microsoft.com/office/drawing/2014/main" val="791975812"/>
                    </a:ext>
                  </a:extLst>
                </a:gridCol>
              </a:tblGrid>
              <a:tr h="106221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la comuna 13-San Javier.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5899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$ 3.682.560.000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9611760"/>
                  </a:ext>
                </a:extLst>
              </a:tr>
              <a:tr h="1699543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Instituto Tecnológico Metropolitano -ITM. Institución Universitaria Pascual Bravo. Agencia para la Educación Superior -Sapiencia.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5439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$ 6.289.161.021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1069314"/>
                  </a:ext>
                </a:extLst>
              </a:tr>
              <a:tr h="191198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implementación de acciones de inclusión social para las personas con discapacidad, familiares y cuidadores e implementación de estrategias en seguridad alimentaria en la comuna 13-San Javier.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5146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$ 4.802.639.140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09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31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-30485" y="19050"/>
            <a:ext cx="12211051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2717270" y="1509859"/>
            <a:ext cx="822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666666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Participación por grupo poblacional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201D4A2E-4425-43FD-9AC2-AC524E2DC493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60F511-1AC4-4F9B-8590-560B1BA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6FF5467-8AEE-4C8E-BEA4-319118FC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101"/>
          <a:stretch/>
        </p:blipFill>
        <p:spPr>
          <a:xfrm flipH="1">
            <a:off x="8945432" y="1208803"/>
            <a:ext cx="4351610" cy="55739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0F84EE6-B34B-43D5-AAD3-9DB50972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2E8908-442F-41FF-A20A-9A8F39D65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9BD3E2F-0ED6-4990-8BBA-CECCB846E6EC}"/>
              </a:ext>
            </a:extLst>
          </p:cNvPr>
          <p:cNvSpPr/>
          <p:nvPr/>
        </p:nvSpPr>
        <p:spPr>
          <a:xfrm>
            <a:off x="1108212" y="2521607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D529FC5F-A02D-4B2F-B5AC-DF5E4E8BF4B1}"/>
              </a:ext>
            </a:extLst>
          </p:cNvPr>
          <p:cNvSpPr/>
          <p:nvPr/>
        </p:nvSpPr>
        <p:spPr>
          <a:xfrm>
            <a:off x="1108212" y="3605132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B2A638A-5ECD-4284-AF0A-44E340D2479A}"/>
              </a:ext>
            </a:extLst>
          </p:cNvPr>
          <p:cNvSpPr/>
          <p:nvPr/>
        </p:nvSpPr>
        <p:spPr>
          <a:xfrm>
            <a:off x="1146129" y="4723451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86317F-7659-4419-8D21-C0D3DB01BB13}"/>
              </a:ext>
            </a:extLst>
          </p:cNvPr>
          <p:cNvSpPr txBox="1"/>
          <p:nvPr/>
        </p:nvSpPr>
        <p:spPr>
          <a:xfrm>
            <a:off x="1825682" y="2609518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1.108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FD069F-9213-46C6-90A9-EF312F7060C2}"/>
              </a:ext>
            </a:extLst>
          </p:cNvPr>
          <p:cNvSpPr txBox="1"/>
          <p:nvPr/>
        </p:nvSpPr>
        <p:spPr>
          <a:xfrm>
            <a:off x="1825104" y="3696595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721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4BB93D5-58FE-4CF9-A8F2-393C3F6139D7}"/>
              </a:ext>
            </a:extLst>
          </p:cNvPr>
          <p:cNvSpPr txBox="1"/>
          <p:nvPr/>
        </p:nvSpPr>
        <p:spPr>
          <a:xfrm>
            <a:off x="1852224" y="4816708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1.568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421B61C-2171-42F6-89B9-BF5188B98AAA}"/>
              </a:ext>
            </a:extLst>
          </p:cNvPr>
          <p:cNvSpPr txBox="1"/>
          <p:nvPr/>
        </p:nvSpPr>
        <p:spPr>
          <a:xfrm>
            <a:off x="1381384" y="2178711"/>
            <a:ext cx="294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Afrodescendientes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F910066-9C28-4717-AE9A-43CB2992AD30}"/>
              </a:ext>
            </a:extLst>
          </p:cNvPr>
          <p:cNvSpPr txBox="1"/>
          <p:nvPr/>
        </p:nvSpPr>
        <p:spPr>
          <a:xfrm>
            <a:off x="1623232" y="3258938"/>
            <a:ext cx="1837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Campesinos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A5C6204-C46B-436E-B06E-AC1F4A75B00C}"/>
              </a:ext>
            </a:extLst>
          </p:cNvPr>
          <p:cNvSpPr txBox="1"/>
          <p:nvPr/>
        </p:nvSpPr>
        <p:spPr>
          <a:xfrm>
            <a:off x="423132" y="4392807"/>
            <a:ext cx="42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Personas con discapacidad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B290B750-D3E2-4A4B-9F79-923ED0A7946B}"/>
              </a:ext>
            </a:extLst>
          </p:cNvPr>
          <p:cNvSpPr/>
          <p:nvPr/>
        </p:nvSpPr>
        <p:spPr>
          <a:xfrm>
            <a:off x="1182609" y="5844417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CA2FBB6-020E-4B95-ADEA-DD0F6AA2BF56}"/>
              </a:ext>
            </a:extLst>
          </p:cNvPr>
          <p:cNvSpPr txBox="1"/>
          <p:nvPr/>
        </p:nvSpPr>
        <p:spPr>
          <a:xfrm>
            <a:off x="1888704" y="5937674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113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8E0E04F9-763E-4936-AD79-8295B2FF1AE5}"/>
              </a:ext>
            </a:extLst>
          </p:cNvPr>
          <p:cNvSpPr txBox="1"/>
          <p:nvPr/>
        </p:nvSpPr>
        <p:spPr>
          <a:xfrm>
            <a:off x="408398" y="5486288"/>
            <a:ext cx="42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Indígenas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489384A7-ED38-4615-9651-DD5FCDA500D7}"/>
              </a:ext>
            </a:extLst>
          </p:cNvPr>
          <p:cNvSpPr/>
          <p:nvPr/>
        </p:nvSpPr>
        <p:spPr>
          <a:xfrm>
            <a:off x="5294549" y="2551490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AB3F33E3-659D-405E-9CEF-57A5875A3C1A}"/>
              </a:ext>
            </a:extLst>
          </p:cNvPr>
          <p:cNvSpPr/>
          <p:nvPr/>
        </p:nvSpPr>
        <p:spPr>
          <a:xfrm>
            <a:off x="5294549" y="3672731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2F677B4C-BC9B-4724-859F-DEF8BF42BEE6}"/>
              </a:ext>
            </a:extLst>
          </p:cNvPr>
          <p:cNvSpPr/>
          <p:nvPr/>
        </p:nvSpPr>
        <p:spPr>
          <a:xfrm>
            <a:off x="5332466" y="4753334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B533962-FED6-4DA7-9748-3199403D0A8B}"/>
              </a:ext>
            </a:extLst>
          </p:cNvPr>
          <p:cNvSpPr txBox="1"/>
          <p:nvPr/>
        </p:nvSpPr>
        <p:spPr>
          <a:xfrm>
            <a:off x="6012019" y="2639401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986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344FE671-889F-4FC2-B5AD-6FA67F7EE5B1}"/>
              </a:ext>
            </a:extLst>
          </p:cNvPr>
          <p:cNvSpPr txBox="1"/>
          <p:nvPr/>
        </p:nvSpPr>
        <p:spPr>
          <a:xfrm>
            <a:off x="6075041" y="3774313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34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FD03B7D5-29CB-41AA-BD9E-E419FAFB9B15}"/>
              </a:ext>
            </a:extLst>
          </p:cNvPr>
          <p:cNvSpPr txBox="1"/>
          <p:nvPr/>
        </p:nvSpPr>
        <p:spPr>
          <a:xfrm>
            <a:off x="6038561" y="4846591"/>
            <a:ext cx="21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1.784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D1E48975-E0C5-43C2-AEDF-8A44B4EB2C45}"/>
              </a:ext>
            </a:extLst>
          </p:cNvPr>
          <p:cNvSpPr txBox="1"/>
          <p:nvPr/>
        </p:nvSpPr>
        <p:spPr>
          <a:xfrm>
            <a:off x="5567721" y="2208594"/>
            <a:ext cx="294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LGTBIQ+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14C927D-764A-496F-8436-ECFDB3D9D359}"/>
              </a:ext>
            </a:extLst>
          </p:cNvPr>
          <p:cNvSpPr txBox="1"/>
          <p:nvPr/>
        </p:nvSpPr>
        <p:spPr>
          <a:xfrm>
            <a:off x="5809569" y="3288821"/>
            <a:ext cx="1837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ROM</a:t>
            </a: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8394AE0B-2C5E-4380-A883-CF00A9D3257D}"/>
              </a:ext>
            </a:extLst>
          </p:cNvPr>
          <p:cNvSpPr/>
          <p:nvPr/>
        </p:nvSpPr>
        <p:spPr>
          <a:xfrm>
            <a:off x="5408633" y="5815337"/>
            <a:ext cx="2808000" cy="78131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75485561-EBAD-4A76-B1DA-EF550B260457}"/>
              </a:ext>
            </a:extLst>
          </p:cNvPr>
          <p:cNvSpPr txBox="1"/>
          <p:nvPr/>
        </p:nvSpPr>
        <p:spPr>
          <a:xfrm>
            <a:off x="6126111" y="5967557"/>
            <a:ext cx="206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198D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45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6BFB94F9-E55D-4CDC-AF9B-A584CF310B7F}"/>
              </a:ext>
            </a:extLst>
          </p:cNvPr>
          <p:cNvSpPr txBox="1"/>
          <p:nvPr/>
        </p:nvSpPr>
        <p:spPr>
          <a:xfrm>
            <a:off x="4645949" y="5490761"/>
            <a:ext cx="42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Personas en situación de calle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B1BC8C1-3B83-4DA8-96B9-C3EB578F8355}"/>
              </a:ext>
            </a:extLst>
          </p:cNvPr>
          <p:cNvSpPr txBox="1"/>
          <p:nvPr/>
        </p:nvSpPr>
        <p:spPr>
          <a:xfrm>
            <a:off x="4598228" y="4416598"/>
            <a:ext cx="42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latin typeface="Poppins" panose="00000500000000000000" pitchFamily="2" charset="0"/>
                <a:cs typeface="Poppins" panose="00000500000000000000" pitchFamily="2" charset="0"/>
              </a:rPr>
              <a:t>Víctimas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3A3EE95-8DC2-4AFF-9883-4D4D6CB93FF2}"/>
              </a:ext>
            </a:extLst>
          </p:cNvPr>
          <p:cNvSpPr/>
          <p:nvPr/>
        </p:nvSpPr>
        <p:spPr>
          <a:xfrm>
            <a:off x="721003" y="2538938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9805215C-51F1-44A9-8E66-535567863A00}"/>
              </a:ext>
            </a:extLst>
          </p:cNvPr>
          <p:cNvSpPr/>
          <p:nvPr/>
        </p:nvSpPr>
        <p:spPr>
          <a:xfrm>
            <a:off x="748212" y="3657189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56959E6A-0407-4579-8749-A70FC507BF38}"/>
              </a:ext>
            </a:extLst>
          </p:cNvPr>
          <p:cNvSpPr/>
          <p:nvPr/>
        </p:nvSpPr>
        <p:spPr>
          <a:xfrm>
            <a:off x="720998" y="4816166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21B25E04-22E7-4CC4-BA28-03D06FD5556B}"/>
              </a:ext>
            </a:extLst>
          </p:cNvPr>
          <p:cNvSpPr/>
          <p:nvPr/>
        </p:nvSpPr>
        <p:spPr>
          <a:xfrm>
            <a:off x="746409" y="5858739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CF15FEF3-C9C6-40A0-B1A3-8C0FF3F8693A}"/>
              </a:ext>
            </a:extLst>
          </p:cNvPr>
          <p:cNvSpPr/>
          <p:nvPr/>
        </p:nvSpPr>
        <p:spPr>
          <a:xfrm>
            <a:off x="4946915" y="5919710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2BAD26D2-E73C-4090-9C75-A1CCD328FDF6}"/>
              </a:ext>
            </a:extLst>
          </p:cNvPr>
          <p:cNvSpPr/>
          <p:nvPr/>
        </p:nvSpPr>
        <p:spPr>
          <a:xfrm>
            <a:off x="4931789" y="4792917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80700DBF-5DAC-48D4-B7D6-64BF9DD635B7}"/>
              </a:ext>
            </a:extLst>
          </p:cNvPr>
          <p:cNvSpPr/>
          <p:nvPr/>
        </p:nvSpPr>
        <p:spPr>
          <a:xfrm>
            <a:off x="4934549" y="3665480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B4AB5905-DB36-4CCB-A554-C2F1295210C9}"/>
              </a:ext>
            </a:extLst>
          </p:cNvPr>
          <p:cNvSpPr/>
          <p:nvPr/>
        </p:nvSpPr>
        <p:spPr>
          <a:xfrm>
            <a:off x="4904123" y="2577172"/>
            <a:ext cx="720000" cy="720000"/>
          </a:xfrm>
          <a:prstGeom prst="ellipse">
            <a:avLst/>
          </a:prstGeom>
          <a:solidFill>
            <a:srgbClr val="FFD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E68AAD3-244E-4869-B643-2FC5AD6EA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5"/>
          <a:stretch/>
        </p:blipFill>
        <p:spPr bwMode="auto">
          <a:xfrm>
            <a:off x="745146" y="3636290"/>
            <a:ext cx="720000" cy="77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B2DA896-CC40-46D1-93AC-78D912F58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08" y="5774002"/>
            <a:ext cx="800687" cy="80068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A133B1C-DCAF-4C1D-8236-CFCDC92BB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52" y="4735318"/>
            <a:ext cx="826480" cy="82648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EF5E26A-5F1B-407D-9F41-64D205DFFE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5412" y="2390355"/>
            <a:ext cx="927474" cy="92747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20FDE46-AF44-448B-B508-02167A180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4676" y="3668086"/>
            <a:ext cx="716752" cy="716752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61FC6035-C8E8-4D9F-B9D2-9E9B33E5A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1986" y="4689672"/>
            <a:ext cx="815447" cy="81544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B6B7797F-D219-4E24-843E-D43CB3AD4D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920833" y="5843363"/>
            <a:ext cx="743560" cy="743560"/>
          </a:xfrm>
          <a:prstGeom prst="rect">
            <a:avLst/>
          </a:prstGeom>
        </p:spPr>
      </p:pic>
      <p:sp>
        <p:nvSpPr>
          <p:cNvPr id="93" name="CuadroTexto 92">
            <a:extLst>
              <a:ext uri="{FF2B5EF4-FFF2-40B4-BE49-F238E27FC236}">
                <a16:creationId xmlns:a16="http://schemas.microsoft.com/office/drawing/2014/main" id="{92B0E1CB-E5FF-4923-9336-326DD5CC7AA9}"/>
              </a:ext>
            </a:extLst>
          </p:cNvPr>
          <p:cNvSpPr txBox="1"/>
          <p:nvPr/>
        </p:nvSpPr>
        <p:spPr>
          <a:xfrm>
            <a:off x="2701679" y="239436"/>
            <a:ext cx="688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Cifras generales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BFB1A12B-8038-4DA4-98BE-DA2731260022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309C0CB5-DB4C-42C7-AA1B-706CB1D7BEF0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6F06499C-AE68-42E7-8A3B-D7D45ECD8A5B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B10E3F1D-5D7B-4D2E-8ECF-4EEF7B6E34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415" y="253974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14 – EL POBLADO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$6.518.157.432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169.575.613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8">
            <a:extLst>
              <a:ext uri="{FF2B5EF4-FFF2-40B4-BE49-F238E27FC236}">
                <a16:creationId xmlns:a16="http://schemas.microsoft.com/office/drawing/2014/main" id="{C9C453FB-8FF3-4112-BC88-31649DC13E09}"/>
              </a:ext>
            </a:extLst>
          </p:cNvPr>
          <p:cNvGrpSpPr/>
          <p:nvPr/>
        </p:nvGrpSpPr>
        <p:grpSpPr>
          <a:xfrm>
            <a:off x="950785" y="2016061"/>
            <a:ext cx="5071110" cy="4686935"/>
            <a:chOff x="950785" y="2016061"/>
            <a:chExt cx="5071110" cy="4686935"/>
          </a:xfrm>
        </p:grpSpPr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F5B34A22-38AF-4668-B559-30AD3CBC9D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785" y="2016061"/>
              <a:ext cx="3069716" cy="4686681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F058A31A-7FE8-49C9-9AA3-D42D620AD876}"/>
                </a:ext>
              </a:extLst>
            </p:cNvPr>
            <p:cNvSpPr/>
            <p:nvPr/>
          </p:nvSpPr>
          <p:spPr>
            <a:xfrm>
              <a:off x="3339083" y="2020823"/>
              <a:ext cx="2677795" cy="1445260"/>
            </a:xfrm>
            <a:custGeom>
              <a:avLst/>
              <a:gdLst/>
              <a:ahLst/>
              <a:cxnLst/>
              <a:rect l="l" t="t" r="r" b="b"/>
              <a:pathLst>
                <a:path w="2677795" h="1445260">
                  <a:moveTo>
                    <a:pt x="0" y="1444752"/>
                  </a:moveTo>
                  <a:lnTo>
                    <a:pt x="0" y="0"/>
                  </a:lnTo>
                  <a:lnTo>
                    <a:pt x="2677667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E2EDD54D-9EBD-4410-A316-6B5FF6E4F8A7}"/>
                </a:ext>
              </a:extLst>
            </p:cNvPr>
            <p:cNvSpPr/>
            <p:nvPr/>
          </p:nvSpPr>
          <p:spPr>
            <a:xfrm>
              <a:off x="3171443" y="3329939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9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2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9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19" y="183642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9410F90D-2078-46BF-AB7E-CD3035B22E9D}"/>
                </a:ext>
              </a:extLst>
            </p:cNvPr>
            <p:cNvSpPr/>
            <p:nvPr/>
          </p:nvSpPr>
          <p:spPr>
            <a:xfrm>
              <a:off x="3171443" y="3329939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9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19" y="183642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9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2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9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>
            <a:extLst>
              <a:ext uri="{FF2B5EF4-FFF2-40B4-BE49-F238E27FC236}">
                <a16:creationId xmlns:a16="http://schemas.microsoft.com/office/drawing/2014/main" id="{B8A5F00C-32B5-417F-A291-9FBC5824A24F}"/>
              </a:ext>
            </a:extLst>
          </p:cNvPr>
          <p:cNvSpPr txBox="1"/>
          <p:nvPr/>
        </p:nvSpPr>
        <p:spPr>
          <a:xfrm>
            <a:off x="1439417" y="4503877"/>
            <a:ext cx="15703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14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B0C9120A-9FDE-4227-AA43-F85CB38F869F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2.384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273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14 – EL POBLADO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C4D1A53-A8CE-46CC-AAB3-5C940DCE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022603"/>
              </p:ext>
            </p:extLst>
          </p:nvPr>
        </p:nvGraphicFramePr>
        <p:xfrm>
          <a:off x="240632" y="1921611"/>
          <a:ext cx="11763062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0084">
                  <a:extLst>
                    <a:ext uri="{9D8B030D-6E8A-4147-A177-3AD203B41FA5}">
                      <a16:colId xmlns:a16="http://schemas.microsoft.com/office/drawing/2014/main" val="3676846471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238096494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1022217096"/>
                    </a:ext>
                  </a:extLst>
                </a:gridCol>
                <a:gridCol w="2041547">
                  <a:extLst>
                    <a:ext uri="{9D8B030D-6E8A-4147-A177-3AD203B41FA5}">
                      <a16:colId xmlns:a16="http://schemas.microsoft.com/office/drawing/2014/main" val="2272276547"/>
                    </a:ext>
                  </a:extLst>
                </a:gridCol>
              </a:tblGrid>
              <a:tr h="37038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la comuna 14-El Poblado.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2178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$ 865.150.000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2203644"/>
                  </a:ext>
                </a:extLst>
              </a:tr>
              <a:tr h="37038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Agencia para la Educación Superior -Sapiencia.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para la educación superior en la comuna 14-El Poblado.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1620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$ 2.808.000.000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091502"/>
                  </a:ext>
                </a:extLst>
              </a:tr>
              <a:tr h="126990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apoyo psicosocial individual y familiar para los adultos mayores y sus familias, implementación de acciones de inclusión social para las personas con discapacidad, familiares y cuidadores e implementación de estrategias en seguridad alimentaria en la comuna 14-El Poblado.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1577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$ 1.071.291.297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070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925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14 – EL POBLADO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E68727F-FAE0-4631-B8FB-26D222D36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814572"/>
              </p:ext>
            </p:extLst>
          </p:nvPr>
        </p:nvGraphicFramePr>
        <p:xfrm>
          <a:off x="192505" y="1876425"/>
          <a:ext cx="11811190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1">
                  <a:extLst>
                    <a:ext uri="{9D8B030D-6E8A-4147-A177-3AD203B41FA5}">
                      <a16:colId xmlns:a16="http://schemas.microsoft.com/office/drawing/2014/main" val="4048646213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2978620922"/>
                    </a:ext>
                  </a:extLst>
                </a:gridCol>
                <a:gridCol w="1315452">
                  <a:extLst>
                    <a:ext uri="{9D8B030D-6E8A-4147-A177-3AD203B41FA5}">
                      <a16:colId xmlns:a16="http://schemas.microsoft.com/office/drawing/2014/main" val="733279410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839251081"/>
                    </a:ext>
                  </a:extLst>
                </a:gridCol>
              </a:tblGrid>
              <a:tr h="88949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las organizaciones sociales, juntas de acción comunal, Asocomunal, Junta Administradora Local e instancias de participación ciudadana comuna 14-El Poblado.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1329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$ 514.540.522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8355884"/>
                  </a:ext>
                </a:extLst>
              </a:tr>
              <a:tr h="67034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Educación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a la infraestructura física de la institución Santa Catalina, para la atención integral de los niños y las niñas del programa Buen Comienzo.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1304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$ 47.000.000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7831993"/>
                  </a:ext>
                </a:extLst>
              </a:tr>
              <a:tr h="45119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las expresiones artísticas y culturales de la comuna 14-El Poblado.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1185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$ 1.042.600.000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01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88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15 – GUAYABAL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$9.958.435.638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216.669.613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8">
            <a:extLst>
              <a:ext uri="{FF2B5EF4-FFF2-40B4-BE49-F238E27FC236}">
                <a16:creationId xmlns:a16="http://schemas.microsoft.com/office/drawing/2014/main" id="{83F556B6-7058-4226-A32E-A3CDD4E95306}"/>
              </a:ext>
            </a:extLst>
          </p:cNvPr>
          <p:cNvGrpSpPr/>
          <p:nvPr/>
        </p:nvGrpSpPr>
        <p:grpSpPr>
          <a:xfrm>
            <a:off x="1042225" y="1871354"/>
            <a:ext cx="5121275" cy="4754245"/>
            <a:chOff x="1042225" y="1871354"/>
            <a:chExt cx="5121275" cy="4754245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083DA3AC-4745-4BDA-A927-EB097009ADB1}"/>
                </a:ext>
              </a:extLst>
            </p:cNvPr>
            <p:cNvSpPr/>
            <p:nvPr/>
          </p:nvSpPr>
          <p:spPr>
            <a:xfrm>
              <a:off x="1046988" y="2022856"/>
              <a:ext cx="2910840" cy="4597400"/>
            </a:xfrm>
            <a:custGeom>
              <a:avLst/>
              <a:gdLst/>
              <a:ahLst/>
              <a:cxnLst/>
              <a:rect l="l" t="t" r="r" b="b"/>
              <a:pathLst>
                <a:path w="2910840" h="4597400">
                  <a:moveTo>
                    <a:pt x="2231881" y="4505864"/>
                  </a:moveTo>
                  <a:lnTo>
                    <a:pt x="2222373" y="4521200"/>
                  </a:lnTo>
                  <a:lnTo>
                    <a:pt x="2210816" y="4546600"/>
                  </a:lnTo>
                  <a:lnTo>
                    <a:pt x="2199386" y="4597400"/>
                  </a:lnTo>
                  <a:lnTo>
                    <a:pt x="2231881" y="4505864"/>
                  </a:lnTo>
                  <a:close/>
                </a:path>
                <a:path w="2910840" h="4597400">
                  <a:moveTo>
                    <a:pt x="2424538" y="3695700"/>
                  </a:moveTo>
                  <a:lnTo>
                    <a:pt x="92138" y="3695700"/>
                  </a:lnTo>
                  <a:lnTo>
                    <a:pt x="92138" y="3708400"/>
                  </a:lnTo>
                  <a:lnTo>
                    <a:pt x="80632" y="3708400"/>
                  </a:lnTo>
                  <a:lnTo>
                    <a:pt x="69100" y="3721100"/>
                  </a:lnTo>
                  <a:lnTo>
                    <a:pt x="57594" y="3721100"/>
                  </a:lnTo>
                  <a:lnTo>
                    <a:pt x="57594" y="3733800"/>
                  </a:lnTo>
                  <a:lnTo>
                    <a:pt x="46075" y="3733800"/>
                  </a:lnTo>
                  <a:lnTo>
                    <a:pt x="23037" y="3759200"/>
                  </a:lnTo>
                  <a:lnTo>
                    <a:pt x="11518" y="3759200"/>
                  </a:lnTo>
                  <a:lnTo>
                    <a:pt x="11518" y="3771900"/>
                  </a:lnTo>
                  <a:lnTo>
                    <a:pt x="0" y="3784600"/>
                  </a:lnTo>
                  <a:lnTo>
                    <a:pt x="11518" y="3797300"/>
                  </a:lnTo>
                  <a:lnTo>
                    <a:pt x="11518" y="3822700"/>
                  </a:lnTo>
                  <a:lnTo>
                    <a:pt x="23037" y="3822700"/>
                  </a:lnTo>
                  <a:lnTo>
                    <a:pt x="23037" y="3835400"/>
                  </a:lnTo>
                  <a:lnTo>
                    <a:pt x="34556" y="3835400"/>
                  </a:lnTo>
                  <a:lnTo>
                    <a:pt x="34556" y="3848100"/>
                  </a:lnTo>
                  <a:lnTo>
                    <a:pt x="46075" y="3860800"/>
                  </a:lnTo>
                  <a:lnTo>
                    <a:pt x="46075" y="3873500"/>
                  </a:lnTo>
                  <a:lnTo>
                    <a:pt x="57594" y="3873500"/>
                  </a:lnTo>
                  <a:lnTo>
                    <a:pt x="57594" y="3898900"/>
                  </a:lnTo>
                  <a:lnTo>
                    <a:pt x="69100" y="3898900"/>
                  </a:lnTo>
                  <a:lnTo>
                    <a:pt x="80632" y="3911600"/>
                  </a:lnTo>
                  <a:lnTo>
                    <a:pt x="92138" y="3911600"/>
                  </a:lnTo>
                  <a:lnTo>
                    <a:pt x="92138" y="3924300"/>
                  </a:lnTo>
                  <a:lnTo>
                    <a:pt x="115176" y="3924300"/>
                  </a:lnTo>
                  <a:lnTo>
                    <a:pt x="115176" y="3937000"/>
                  </a:lnTo>
                  <a:lnTo>
                    <a:pt x="126695" y="3937000"/>
                  </a:lnTo>
                  <a:lnTo>
                    <a:pt x="126695" y="3949700"/>
                  </a:lnTo>
                  <a:lnTo>
                    <a:pt x="138214" y="3949700"/>
                  </a:lnTo>
                  <a:lnTo>
                    <a:pt x="138214" y="3962400"/>
                  </a:lnTo>
                  <a:lnTo>
                    <a:pt x="149733" y="3962400"/>
                  </a:lnTo>
                  <a:lnTo>
                    <a:pt x="149733" y="3987800"/>
                  </a:lnTo>
                  <a:lnTo>
                    <a:pt x="161251" y="3987800"/>
                  </a:lnTo>
                  <a:lnTo>
                    <a:pt x="161251" y="4013200"/>
                  </a:lnTo>
                  <a:lnTo>
                    <a:pt x="172770" y="4013200"/>
                  </a:lnTo>
                  <a:lnTo>
                    <a:pt x="172770" y="4051300"/>
                  </a:lnTo>
                  <a:lnTo>
                    <a:pt x="161251" y="4051300"/>
                  </a:lnTo>
                  <a:lnTo>
                    <a:pt x="161251" y="4064000"/>
                  </a:lnTo>
                  <a:lnTo>
                    <a:pt x="149733" y="4076700"/>
                  </a:lnTo>
                  <a:lnTo>
                    <a:pt x="161251" y="4076700"/>
                  </a:lnTo>
                  <a:lnTo>
                    <a:pt x="172770" y="4102100"/>
                  </a:lnTo>
                  <a:lnTo>
                    <a:pt x="184289" y="4114800"/>
                  </a:lnTo>
                  <a:lnTo>
                    <a:pt x="219367" y="4114800"/>
                  </a:lnTo>
                  <a:lnTo>
                    <a:pt x="230886" y="4127500"/>
                  </a:lnTo>
                  <a:lnTo>
                    <a:pt x="265430" y="4127500"/>
                  </a:lnTo>
                  <a:lnTo>
                    <a:pt x="276987" y="4140200"/>
                  </a:lnTo>
                  <a:lnTo>
                    <a:pt x="279019" y="4140200"/>
                  </a:lnTo>
                  <a:lnTo>
                    <a:pt x="1983613" y="4521200"/>
                  </a:lnTo>
                  <a:lnTo>
                    <a:pt x="2002099" y="4508500"/>
                  </a:lnTo>
                  <a:lnTo>
                    <a:pt x="2035587" y="4508500"/>
                  </a:lnTo>
                  <a:lnTo>
                    <a:pt x="2067694" y="4495800"/>
                  </a:lnTo>
                  <a:lnTo>
                    <a:pt x="2082038" y="4495800"/>
                  </a:lnTo>
                  <a:lnTo>
                    <a:pt x="2105660" y="4432300"/>
                  </a:lnTo>
                  <a:lnTo>
                    <a:pt x="2138807" y="4432300"/>
                  </a:lnTo>
                  <a:lnTo>
                    <a:pt x="2152777" y="4419600"/>
                  </a:lnTo>
                  <a:lnTo>
                    <a:pt x="2197125" y="4419600"/>
                  </a:lnTo>
                  <a:lnTo>
                    <a:pt x="2280539" y="4368800"/>
                  </a:lnTo>
                  <a:lnTo>
                    <a:pt x="2280792" y="4368800"/>
                  </a:lnTo>
                  <a:lnTo>
                    <a:pt x="2292604" y="4343400"/>
                  </a:lnTo>
                  <a:lnTo>
                    <a:pt x="2304034" y="4305300"/>
                  </a:lnTo>
                  <a:lnTo>
                    <a:pt x="2327148" y="4254500"/>
                  </a:lnTo>
                  <a:lnTo>
                    <a:pt x="2327148" y="4216400"/>
                  </a:lnTo>
                  <a:lnTo>
                    <a:pt x="2338578" y="4191000"/>
                  </a:lnTo>
                  <a:lnTo>
                    <a:pt x="2350135" y="4165600"/>
                  </a:lnTo>
                  <a:lnTo>
                    <a:pt x="2350135" y="4140200"/>
                  </a:lnTo>
                  <a:lnTo>
                    <a:pt x="2361691" y="4102100"/>
                  </a:lnTo>
                  <a:lnTo>
                    <a:pt x="2373122" y="4064000"/>
                  </a:lnTo>
                  <a:lnTo>
                    <a:pt x="2373122" y="4013200"/>
                  </a:lnTo>
                  <a:lnTo>
                    <a:pt x="2384679" y="3937000"/>
                  </a:lnTo>
                  <a:lnTo>
                    <a:pt x="2396236" y="3898900"/>
                  </a:lnTo>
                  <a:lnTo>
                    <a:pt x="2396236" y="3860800"/>
                  </a:lnTo>
                  <a:lnTo>
                    <a:pt x="2407666" y="3810000"/>
                  </a:lnTo>
                  <a:lnTo>
                    <a:pt x="2407666" y="3759200"/>
                  </a:lnTo>
                  <a:lnTo>
                    <a:pt x="2424538" y="3695700"/>
                  </a:lnTo>
                  <a:close/>
                </a:path>
                <a:path w="2910840" h="4597400">
                  <a:moveTo>
                    <a:pt x="2262171" y="4420540"/>
                  </a:moveTo>
                  <a:lnTo>
                    <a:pt x="2231881" y="4505864"/>
                  </a:lnTo>
                  <a:lnTo>
                    <a:pt x="2245995" y="4483100"/>
                  </a:lnTo>
                  <a:lnTo>
                    <a:pt x="2262171" y="4420540"/>
                  </a:lnTo>
                  <a:close/>
                </a:path>
                <a:path w="2910840" h="4597400">
                  <a:moveTo>
                    <a:pt x="2138807" y="4432300"/>
                  </a:moveTo>
                  <a:lnTo>
                    <a:pt x="2105660" y="4432300"/>
                  </a:lnTo>
                  <a:lnTo>
                    <a:pt x="2110867" y="4457700"/>
                  </a:lnTo>
                  <a:lnTo>
                    <a:pt x="2138807" y="4432300"/>
                  </a:lnTo>
                  <a:close/>
                </a:path>
                <a:path w="2910840" h="4597400">
                  <a:moveTo>
                    <a:pt x="2197125" y="4419600"/>
                  </a:moveTo>
                  <a:lnTo>
                    <a:pt x="2152777" y="4419600"/>
                  </a:lnTo>
                  <a:lnTo>
                    <a:pt x="2176272" y="4432300"/>
                  </a:lnTo>
                  <a:lnTo>
                    <a:pt x="2197125" y="4419600"/>
                  </a:lnTo>
                  <a:close/>
                </a:path>
                <a:path w="2910840" h="4597400">
                  <a:moveTo>
                    <a:pt x="2279719" y="4371109"/>
                  </a:moveTo>
                  <a:lnTo>
                    <a:pt x="2268982" y="4394200"/>
                  </a:lnTo>
                  <a:lnTo>
                    <a:pt x="2262171" y="4420540"/>
                  </a:lnTo>
                  <a:lnTo>
                    <a:pt x="2279719" y="4371109"/>
                  </a:lnTo>
                  <a:close/>
                </a:path>
                <a:path w="2910840" h="4597400">
                  <a:moveTo>
                    <a:pt x="2280792" y="4368800"/>
                  </a:moveTo>
                  <a:lnTo>
                    <a:pt x="2280539" y="4368800"/>
                  </a:lnTo>
                  <a:lnTo>
                    <a:pt x="2279719" y="4371109"/>
                  </a:lnTo>
                  <a:lnTo>
                    <a:pt x="2280792" y="4368800"/>
                  </a:lnTo>
                  <a:close/>
                </a:path>
                <a:path w="2910840" h="4597400">
                  <a:moveTo>
                    <a:pt x="233553" y="2768600"/>
                  </a:moveTo>
                  <a:lnTo>
                    <a:pt x="233553" y="2794000"/>
                  </a:lnTo>
                  <a:lnTo>
                    <a:pt x="210464" y="2819400"/>
                  </a:lnTo>
                  <a:lnTo>
                    <a:pt x="210464" y="2933700"/>
                  </a:lnTo>
                  <a:lnTo>
                    <a:pt x="221983" y="2959100"/>
                  </a:lnTo>
                  <a:lnTo>
                    <a:pt x="221983" y="3073400"/>
                  </a:lnTo>
                  <a:lnTo>
                    <a:pt x="210464" y="3086100"/>
                  </a:lnTo>
                  <a:lnTo>
                    <a:pt x="210464" y="3225800"/>
                  </a:lnTo>
                  <a:lnTo>
                    <a:pt x="221983" y="3225800"/>
                  </a:lnTo>
                  <a:lnTo>
                    <a:pt x="221983" y="3238500"/>
                  </a:lnTo>
                  <a:lnTo>
                    <a:pt x="210464" y="3251200"/>
                  </a:lnTo>
                  <a:lnTo>
                    <a:pt x="210464" y="3263900"/>
                  </a:lnTo>
                  <a:lnTo>
                    <a:pt x="221983" y="3263900"/>
                  </a:lnTo>
                  <a:lnTo>
                    <a:pt x="221983" y="3276600"/>
                  </a:lnTo>
                  <a:lnTo>
                    <a:pt x="233553" y="3289300"/>
                  </a:lnTo>
                  <a:lnTo>
                    <a:pt x="244983" y="3314700"/>
                  </a:lnTo>
                  <a:lnTo>
                    <a:pt x="244983" y="3327400"/>
                  </a:lnTo>
                  <a:lnTo>
                    <a:pt x="256540" y="3327400"/>
                  </a:lnTo>
                  <a:lnTo>
                    <a:pt x="268097" y="3352800"/>
                  </a:lnTo>
                  <a:lnTo>
                    <a:pt x="279527" y="3365500"/>
                  </a:lnTo>
                  <a:lnTo>
                    <a:pt x="279527" y="3390900"/>
                  </a:lnTo>
                  <a:lnTo>
                    <a:pt x="268097" y="3403600"/>
                  </a:lnTo>
                  <a:lnTo>
                    <a:pt x="256540" y="3403600"/>
                  </a:lnTo>
                  <a:lnTo>
                    <a:pt x="244983" y="3416300"/>
                  </a:lnTo>
                  <a:lnTo>
                    <a:pt x="233553" y="3429000"/>
                  </a:lnTo>
                  <a:lnTo>
                    <a:pt x="210464" y="3454400"/>
                  </a:lnTo>
                  <a:lnTo>
                    <a:pt x="210464" y="3467100"/>
                  </a:lnTo>
                  <a:lnTo>
                    <a:pt x="198945" y="3479800"/>
                  </a:lnTo>
                  <a:lnTo>
                    <a:pt x="93192" y="3479800"/>
                  </a:lnTo>
                  <a:lnTo>
                    <a:pt x="81673" y="3492500"/>
                  </a:lnTo>
                  <a:lnTo>
                    <a:pt x="93192" y="3505200"/>
                  </a:lnTo>
                  <a:lnTo>
                    <a:pt x="104711" y="3505200"/>
                  </a:lnTo>
                  <a:lnTo>
                    <a:pt x="116230" y="3517900"/>
                  </a:lnTo>
                  <a:lnTo>
                    <a:pt x="127736" y="3543300"/>
                  </a:lnTo>
                  <a:lnTo>
                    <a:pt x="127736" y="3556000"/>
                  </a:lnTo>
                  <a:lnTo>
                    <a:pt x="139268" y="3568700"/>
                  </a:lnTo>
                  <a:lnTo>
                    <a:pt x="139268" y="3581400"/>
                  </a:lnTo>
                  <a:lnTo>
                    <a:pt x="150774" y="3594100"/>
                  </a:lnTo>
                  <a:lnTo>
                    <a:pt x="150774" y="3606800"/>
                  </a:lnTo>
                  <a:lnTo>
                    <a:pt x="162293" y="3606800"/>
                  </a:lnTo>
                  <a:lnTo>
                    <a:pt x="173812" y="3619500"/>
                  </a:lnTo>
                  <a:lnTo>
                    <a:pt x="185331" y="3619500"/>
                  </a:lnTo>
                  <a:lnTo>
                    <a:pt x="185331" y="3632200"/>
                  </a:lnTo>
                  <a:lnTo>
                    <a:pt x="208368" y="3632200"/>
                  </a:lnTo>
                  <a:lnTo>
                    <a:pt x="173291" y="3644900"/>
                  </a:lnTo>
                  <a:lnTo>
                    <a:pt x="104711" y="3644900"/>
                  </a:lnTo>
                  <a:lnTo>
                    <a:pt x="93192" y="3657600"/>
                  </a:lnTo>
                  <a:lnTo>
                    <a:pt x="81673" y="3657600"/>
                  </a:lnTo>
                  <a:lnTo>
                    <a:pt x="70154" y="3670300"/>
                  </a:lnTo>
                  <a:lnTo>
                    <a:pt x="57594" y="3683000"/>
                  </a:lnTo>
                  <a:lnTo>
                    <a:pt x="46075" y="3683000"/>
                  </a:lnTo>
                  <a:lnTo>
                    <a:pt x="46075" y="3708400"/>
                  </a:lnTo>
                  <a:lnTo>
                    <a:pt x="69100" y="3708400"/>
                  </a:lnTo>
                  <a:lnTo>
                    <a:pt x="69100" y="3695700"/>
                  </a:lnTo>
                  <a:lnTo>
                    <a:pt x="2424538" y="3695700"/>
                  </a:lnTo>
                  <a:lnTo>
                    <a:pt x="2431288" y="3670300"/>
                  </a:lnTo>
                  <a:lnTo>
                    <a:pt x="2444877" y="3543300"/>
                  </a:lnTo>
                  <a:lnTo>
                    <a:pt x="2456434" y="3429000"/>
                  </a:lnTo>
                  <a:lnTo>
                    <a:pt x="2479929" y="3314700"/>
                  </a:lnTo>
                  <a:lnTo>
                    <a:pt x="2503551" y="3162300"/>
                  </a:lnTo>
                  <a:lnTo>
                    <a:pt x="2503551" y="3136900"/>
                  </a:lnTo>
                  <a:lnTo>
                    <a:pt x="2515108" y="3060700"/>
                  </a:lnTo>
                  <a:lnTo>
                    <a:pt x="2536795" y="2908300"/>
                  </a:lnTo>
                  <a:lnTo>
                    <a:pt x="680593" y="2908300"/>
                  </a:lnTo>
                  <a:lnTo>
                    <a:pt x="645541" y="2857500"/>
                  </a:lnTo>
                  <a:lnTo>
                    <a:pt x="621919" y="2832100"/>
                  </a:lnTo>
                  <a:lnTo>
                    <a:pt x="610266" y="2806700"/>
                  </a:lnTo>
                  <a:lnTo>
                    <a:pt x="303656" y="2806700"/>
                  </a:lnTo>
                  <a:lnTo>
                    <a:pt x="292100" y="2794000"/>
                  </a:lnTo>
                  <a:lnTo>
                    <a:pt x="280670" y="2794000"/>
                  </a:lnTo>
                  <a:lnTo>
                    <a:pt x="233553" y="2768600"/>
                  </a:lnTo>
                  <a:close/>
                </a:path>
                <a:path w="2910840" h="4597400">
                  <a:moveTo>
                    <a:pt x="141350" y="3467100"/>
                  </a:moveTo>
                  <a:lnTo>
                    <a:pt x="104711" y="3467100"/>
                  </a:lnTo>
                  <a:lnTo>
                    <a:pt x="104711" y="3479800"/>
                  </a:lnTo>
                  <a:lnTo>
                    <a:pt x="152869" y="3479800"/>
                  </a:lnTo>
                  <a:lnTo>
                    <a:pt x="141350" y="3467100"/>
                  </a:lnTo>
                  <a:close/>
                </a:path>
                <a:path w="2910840" h="4597400">
                  <a:moveTo>
                    <a:pt x="2828671" y="215900"/>
                  </a:moveTo>
                  <a:lnTo>
                    <a:pt x="1170559" y="215900"/>
                  </a:lnTo>
                  <a:lnTo>
                    <a:pt x="1147064" y="228600"/>
                  </a:lnTo>
                  <a:lnTo>
                    <a:pt x="1123442" y="254000"/>
                  </a:lnTo>
                  <a:lnTo>
                    <a:pt x="1123442" y="279400"/>
                  </a:lnTo>
                  <a:lnTo>
                    <a:pt x="1112012" y="292100"/>
                  </a:lnTo>
                  <a:lnTo>
                    <a:pt x="1112012" y="342900"/>
                  </a:lnTo>
                  <a:lnTo>
                    <a:pt x="1100455" y="355600"/>
                  </a:lnTo>
                  <a:lnTo>
                    <a:pt x="1100455" y="381000"/>
                  </a:lnTo>
                  <a:lnTo>
                    <a:pt x="1088898" y="419100"/>
                  </a:lnTo>
                  <a:lnTo>
                    <a:pt x="1088898" y="431800"/>
                  </a:lnTo>
                  <a:lnTo>
                    <a:pt x="1077468" y="444500"/>
                  </a:lnTo>
                  <a:lnTo>
                    <a:pt x="1077468" y="457200"/>
                  </a:lnTo>
                  <a:lnTo>
                    <a:pt x="1065911" y="469900"/>
                  </a:lnTo>
                  <a:lnTo>
                    <a:pt x="1052322" y="469900"/>
                  </a:lnTo>
                  <a:lnTo>
                    <a:pt x="1029207" y="495300"/>
                  </a:lnTo>
                  <a:lnTo>
                    <a:pt x="1017778" y="495300"/>
                  </a:lnTo>
                  <a:lnTo>
                    <a:pt x="994156" y="508000"/>
                  </a:lnTo>
                  <a:lnTo>
                    <a:pt x="1005713" y="546100"/>
                  </a:lnTo>
                  <a:lnTo>
                    <a:pt x="1005713" y="685800"/>
                  </a:lnTo>
                  <a:lnTo>
                    <a:pt x="1017269" y="800100"/>
                  </a:lnTo>
                  <a:lnTo>
                    <a:pt x="1005713" y="838200"/>
                  </a:lnTo>
                  <a:lnTo>
                    <a:pt x="970661" y="1003300"/>
                  </a:lnTo>
                  <a:lnTo>
                    <a:pt x="959104" y="1066800"/>
                  </a:lnTo>
                  <a:lnTo>
                    <a:pt x="959104" y="1130300"/>
                  </a:lnTo>
                  <a:lnTo>
                    <a:pt x="924051" y="1282700"/>
                  </a:lnTo>
                  <a:lnTo>
                    <a:pt x="912494" y="1320800"/>
                  </a:lnTo>
                  <a:lnTo>
                    <a:pt x="900938" y="1384300"/>
                  </a:lnTo>
                  <a:lnTo>
                    <a:pt x="889507" y="1447800"/>
                  </a:lnTo>
                  <a:lnTo>
                    <a:pt x="889507" y="1498600"/>
                  </a:lnTo>
                  <a:lnTo>
                    <a:pt x="877951" y="1562100"/>
                  </a:lnTo>
                  <a:lnTo>
                    <a:pt x="866394" y="1600200"/>
                  </a:lnTo>
                  <a:lnTo>
                    <a:pt x="866394" y="1612900"/>
                  </a:lnTo>
                  <a:lnTo>
                    <a:pt x="854963" y="1625600"/>
                  </a:lnTo>
                  <a:lnTo>
                    <a:pt x="843407" y="1714500"/>
                  </a:lnTo>
                  <a:lnTo>
                    <a:pt x="831850" y="1765300"/>
                  </a:lnTo>
                  <a:lnTo>
                    <a:pt x="831850" y="1803400"/>
                  </a:lnTo>
                  <a:lnTo>
                    <a:pt x="820419" y="1816100"/>
                  </a:lnTo>
                  <a:lnTo>
                    <a:pt x="820419" y="1866900"/>
                  </a:lnTo>
                  <a:lnTo>
                    <a:pt x="808863" y="1879600"/>
                  </a:lnTo>
                  <a:lnTo>
                    <a:pt x="808863" y="1892300"/>
                  </a:lnTo>
                  <a:lnTo>
                    <a:pt x="797306" y="1943100"/>
                  </a:lnTo>
                  <a:lnTo>
                    <a:pt x="797306" y="1993900"/>
                  </a:lnTo>
                  <a:lnTo>
                    <a:pt x="785876" y="2032000"/>
                  </a:lnTo>
                  <a:lnTo>
                    <a:pt x="774319" y="2044700"/>
                  </a:lnTo>
                  <a:lnTo>
                    <a:pt x="774319" y="2057400"/>
                  </a:lnTo>
                  <a:lnTo>
                    <a:pt x="762762" y="2070100"/>
                  </a:lnTo>
                  <a:lnTo>
                    <a:pt x="739267" y="2222500"/>
                  </a:lnTo>
                  <a:lnTo>
                    <a:pt x="727710" y="2273300"/>
                  </a:lnTo>
                  <a:lnTo>
                    <a:pt x="692657" y="2476500"/>
                  </a:lnTo>
                  <a:lnTo>
                    <a:pt x="657606" y="2628900"/>
                  </a:lnTo>
                  <a:lnTo>
                    <a:pt x="646049" y="2705100"/>
                  </a:lnTo>
                  <a:lnTo>
                    <a:pt x="646049" y="2755900"/>
                  </a:lnTo>
                  <a:lnTo>
                    <a:pt x="634492" y="2768600"/>
                  </a:lnTo>
                  <a:lnTo>
                    <a:pt x="634492" y="2781300"/>
                  </a:lnTo>
                  <a:lnTo>
                    <a:pt x="646049" y="2794000"/>
                  </a:lnTo>
                  <a:lnTo>
                    <a:pt x="646049" y="2832100"/>
                  </a:lnTo>
                  <a:lnTo>
                    <a:pt x="657606" y="2844800"/>
                  </a:lnTo>
                  <a:lnTo>
                    <a:pt x="669036" y="2857500"/>
                  </a:lnTo>
                  <a:lnTo>
                    <a:pt x="669036" y="2870200"/>
                  </a:lnTo>
                  <a:lnTo>
                    <a:pt x="680593" y="2908300"/>
                  </a:lnTo>
                  <a:lnTo>
                    <a:pt x="2536795" y="2908300"/>
                  </a:lnTo>
                  <a:lnTo>
                    <a:pt x="2538603" y="2895600"/>
                  </a:lnTo>
                  <a:lnTo>
                    <a:pt x="2550160" y="2794000"/>
                  </a:lnTo>
                  <a:lnTo>
                    <a:pt x="2573654" y="2641600"/>
                  </a:lnTo>
                  <a:lnTo>
                    <a:pt x="2585212" y="2578100"/>
                  </a:lnTo>
                  <a:lnTo>
                    <a:pt x="2596769" y="2451100"/>
                  </a:lnTo>
                  <a:lnTo>
                    <a:pt x="2608199" y="2374900"/>
                  </a:lnTo>
                  <a:lnTo>
                    <a:pt x="2619756" y="2324100"/>
                  </a:lnTo>
                  <a:lnTo>
                    <a:pt x="2631313" y="2197100"/>
                  </a:lnTo>
                  <a:lnTo>
                    <a:pt x="2654808" y="2070100"/>
                  </a:lnTo>
                  <a:lnTo>
                    <a:pt x="2666365" y="1981200"/>
                  </a:lnTo>
                  <a:lnTo>
                    <a:pt x="2666365" y="1943100"/>
                  </a:lnTo>
                  <a:lnTo>
                    <a:pt x="2689860" y="1803400"/>
                  </a:lnTo>
                  <a:lnTo>
                    <a:pt x="2701416" y="1752600"/>
                  </a:lnTo>
                  <a:lnTo>
                    <a:pt x="2712974" y="1638300"/>
                  </a:lnTo>
                  <a:lnTo>
                    <a:pt x="2724404" y="1536700"/>
                  </a:lnTo>
                  <a:lnTo>
                    <a:pt x="2748026" y="1384300"/>
                  </a:lnTo>
                  <a:lnTo>
                    <a:pt x="2759583" y="1282700"/>
                  </a:lnTo>
                  <a:lnTo>
                    <a:pt x="2783078" y="1168400"/>
                  </a:lnTo>
                  <a:lnTo>
                    <a:pt x="2794635" y="1028700"/>
                  </a:lnTo>
                  <a:lnTo>
                    <a:pt x="2806191" y="990600"/>
                  </a:lnTo>
                  <a:lnTo>
                    <a:pt x="2817622" y="901700"/>
                  </a:lnTo>
                  <a:lnTo>
                    <a:pt x="2817622" y="889000"/>
                  </a:lnTo>
                  <a:lnTo>
                    <a:pt x="2841244" y="762000"/>
                  </a:lnTo>
                  <a:lnTo>
                    <a:pt x="2852674" y="660400"/>
                  </a:lnTo>
                  <a:lnTo>
                    <a:pt x="2864231" y="520700"/>
                  </a:lnTo>
                  <a:lnTo>
                    <a:pt x="2887853" y="406400"/>
                  </a:lnTo>
                  <a:lnTo>
                    <a:pt x="2887853" y="342900"/>
                  </a:lnTo>
                  <a:lnTo>
                    <a:pt x="2899283" y="292100"/>
                  </a:lnTo>
                  <a:lnTo>
                    <a:pt x="2910840" y="254000"/>
                  </a:lnTo>
                  <a:lnTo>
                    <a:pt x="2910840" y="241300"/>
                  </a:lnTo>
                  <a:lnTo>
                    <a:pt x="2828671" y="215900"/>
                  </a:lnTo>
                  <a:close/>
                </a:path>
                <a:path w="2910840" h="4597400">
                  <a:moveTo>
                    <a:pt x="552323" y="2679700"/>
                  </a:moveTo>
                  <a:lnTo>
                    <a:pt x="540766" y="2692400"/>
                  </a:lnTo>
                  <a:lnTo>
                    <a:pt x="540766" y="2717800"/>
                  </a:lnTo>
                  <a:lnTo>
                    <a:pt x="529336" y="2717800"/>
                  </a:lnTo>
                  <a:lnTo>
                    <a:pt x="529336" y="2730500"/>
                  </a:lnTo>
                  <a:lnTo>
                    <a:pt x="517778" y="2730500"/>
                  </a:lnTo>
                  <a:lnTo>
                    <a:pt x="502539" y="2743200"/>
                  </a:lnTo>
                  <a:lnTo>
                    <a:pt x="479044" y="2755900"/>
                  </a:lnTo>
                  <a:lnTo>
                    <a:pt x="467487" y="2755900"/>
                  </a:lnTo>
                  <a:lnTo>
                    <a:pt x="397383" y="2794000"/>
                  </a:lnTo>
                  <a:lnTo>
                    <a:pt x="373761" y="2794000"/>
                  </a:lnTo>
                  <a:lnTo>
                    <a:pt x="362331" y="2806700"/>
                  </a:lnTo>
                  <a:lnTo>
                    <a:pt x="610266" y="2806700"/>
                  </a:lnTo>
                  <a:lnTo>
                    <a:pt x="575310" y="2730500"/>
                  </a:lnTo>
                  <a:lnTo>
                    <a:pt x="563880" y="2705100"/>
                  </a:lnTo>
                  <a:lnTo>
                    <a:pt x="552323" y="2679700"/>
                  </a:lnTo>
                  <a:close/>
                </a:path>
                <a:path w="2910840" h="4597400">
                  <a:moveTo>
                    <a:pt x="2807716" y="203200"/>
                  </a:moveTo>
                  <a:lnTo>
                    <a:pt x="1193673" y="203200"/>
                  </a:lnTo>
                  <a:lnTo>
                    <a:pt x="1182116" y="215900"/>
                  </a:lnTo>
                  <a:lnTo>
                    <a:pt x="2817114" y="215900"/>
                  </a:lnTo>
                  <a:lnTo>
                    <a:pt x="2807716" y="203200"/>
                  </a:lnTo>
                  <a:close/>
                </a:path>
                <a:path w="2910840" h="4597400">
                  <a:moveTo>
                    <a:pt x="2257425" y="0"/>
                  </a:moveTo>
                  <a:lnTo>
                    <a:pt x="2046986" y="0"/>
                  </a:lnTo>
                  <a:lnTo>
                    <a:pt x="2046986" y="177800"/>
                  </a:lnTo>
                  <a:lnTo>
                    <a:pt x="1930273" y="177800"/>
                  </a:lnTo>
                  <a:lnTo>
                    <a:pt x="1883664" y="190500"/>
                  </a:lnTo>
                  <a:lnTo>
                    <a:pt x="1474216" y="190500"/>
                  </a:lnTo>
                  <a:lnTo>
                    <a:pt x="1344930" y="203200"/>
                  </a:lnTo>
                  <a:lnTo>
                    <a:pt x="2795651" y="203200"/>
                  </a:lnTo>
                  <a:lnTo>
                    <a:pt x="2795651" y="190500"/>
                  </a:lnTo>
                  <a:lnTo>
                    <a:pt x="2784094" y="177800"/>
                  </a:lnTo>
                  <a:lnTo>
                    <a:pt x="2784094" y="165100"/>
                  </a:lnTo>
                  <a:lnTo>
                    <a:pt x="2772664" y="165100"/>
                  </a:lnTo>
                  <a:lnTo>
                    <a:pt x="2772664" y="114300"/>
                  </a:lnTo>
                  <a:lnTo>
                    <a:pt x="2749550" y="114300"/>
                  </a:lnTo>
                  <a:lnTo>
                    <a:pt x="2679446" y="88900"/>
                  </a:lnTo>
                  <a:lnTo>
                    <a:pt x="2667889" y="88900"/>
                  </a:lnTo>
                  <a:lnTo>
                    <a:pt x="2609341" y="76200"/>
                  </a:lnTo>
                  <a:lnTo>
                    <a:pt x="2456941" y="38100"/>
                  </a:lnTo>
                  <a:lnTo>
                    <a:pt x="2293112" y="12700"/>
                  </a:lnTo>
                  <a:lnTo>
                    <a:pt x="2257425" y="0"/>
                  </a:lnTo>
                  <a:close/>
                </a:path>
                <a:path w="2910840" h="4597400">
                  <a:moveTo>
                    <a:pt x="2761107" y="101600"/>
                  </a:moveTo>
                  <a:lnTo>
                    <a:pt x="2749550" y="114300"/>
                  </a:lnTo>
                  <a:lnTo>
                    <a:pt x="2772664" y="114300"/>
                  </a:lnTo>
                  <a:lnTo>
                    <a:pt x="2761107" y="101600"/>
                  </a:lnTo>
                  <a:close/>
                </a:path>
              </a:pathLst>
            </a:custGeom>
            <a:solidFill>
              <a:srgbClr val="FFD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CF722901-90E4-4B2E-88A1-3ADD9816E035}"/>
                </a:ext>
              </a:extLst>
            </p:cNvPr>
            <p:cNvSpPr/>
            <p:nvPr/>
          </p:nvSpPr>
          <p:spPr>
            <a:xfrm>
              <a:off x="1046988" y="2022348"/>
              <a:ext cx="2910840" cy="4598035"/>
            </a:xfrm>
            <a:custGeom>
              <a:avLst/>
              <a:gdLst/>
              <a:ahLst/>
              <a:cxnLst/>
              <a:rect l="l" t="t" r="r" b="b"/>
              <a:pathLst>
                <a:path w="2910840" h="4598034">
                  <a:moveTo>
                    <a:pt x="1983613" y="4511027"/>
                  </a:moveTo>
                  <a:lnTo>
                    <a:pt x="2035587" y="4498265"/>
                  </a:lnTo>
                  <a:lnTo>
                    <a:pt x="2082038" y="4484331"/>
                  </a:lnTo>
                  <a:lnTo>
                    <a:pt x="2105660" y="4425696"/>
                  </a:lnTo>
                  <a:lnTo>
                    <a:pt x="2110867" y="4457636"/>
                  </a:lnTo>
                  <a:lnTo>
                    <a:pt x="2152777" y="4419942"/>
                  </a:lnTo>
                  <a:lnTo>
                    <a:pt x="2176272" y="4426229"/>
                  </a:lnTo>
                  <a:lnTo>
                    <a:pt x="2280539" y="4366031"/>
                  </a:lnTo>
                  <a:lnTo>
                    <a:pt x="2199386" y="4597908"/>
                  </a:lnTo>
                  <a:lnTo>
                    <a:pt x="2210816" y="4539284"/>
                  </a:lnTo>
                  <a:lnTo>
                    <a:pt x="2222373" y="4515739"/>
                  </a:lnTo>
                  <a:lnTo>
                    <a:pt x="2245995" y="4480661"/>
                  </a:lnTo>
                  <a:lnTo>
                    <a:pt x="2257425" y="4434078"/>
                  </a:lnTo>
                  <a:lnTo>
                    <a:pt x="2268982" y="4386961"/>
                  </a:lnTo>
                  <a:lnTo>
                    <a:pt x="2292604" y="4340377"/>
                  </a:lnTo>
                  <a:lnTo>
                    <a:pt x="2304034" y="4305312"/>
                  </a:lnTo>
                  <a:lnTo>
                    <a:pt x="2315591" y="4270235"/>
                  </a:lnTo>
                  <a:lnTo>
                    <a:pt x="2327148" y="4246676"/>
                  </a:lnTo>
                  <a:lnTo>
                    <a:pt x="2327148" y="4211612"/>
                  </a:lnTo>
                  <a:lnTo>
                    <a:pt x="2338578" y="4188053"/>
                  </a:lnTo>
                  <a:lnTo>
                    <a:pt x="2350135" y="4164507"/>
                  </a:lnTo>
                  <a:lnTo>
                    <a:pt x="2350135" y="4129963"/>
                  </a:lnTo>
                  <a:lnTo>
                    <a:pt x="2361691" y="4094886"/>
                  </a:lnTo>
                  <a:lnTo>
                    <a:pt x="2373122" y="4059808"/>
                  </a:lnTo>
                  <a:lnTo>
                    <a:pt x="2373122" y="4036263"/>
                  </a:lnTo>
                  <a:lnTo>
                    <a:pt x="2373122" y="4001185"/>
                  </a:lnTo>
                  <a:lnTo>
                    <a:pt x="2384679" y="3931056"/>
                  </a:lnTo>
                  <a:lnTo>
                    <a:pt x="2396236" y="3895979"/>
                  </a:lnTo>
                  <a:lnTo>
                    <a:pt x="2396236" y="3860901"/>
                  </a:lnTo>
                  <a:lnTo>
                    <a:pt x="2407666" y="3802278"/>
                  </a:lnTo>
                  <a:lnTo>
                    <a:pt x="2407666" y="3755694"/>
                  </a:lnTo>
                  <a:lnTo>
                    <a:pt x="2431288" y="3661994"/>
                  </a:lnTo>
                  <a:lnTo>
                    <a:pt x="2444877" y="3533266"/>
                  </a:lnTo>
                  <a:lnTo>
                    <a:pt x="2456434" y="3427983"/>
                  </a:lnTo>
                  <a:lnTo>
                    <a:pt x="2479929" y="3310763"/>
                  </a:lnTo>
                  <a:lnTo>
                    <a:pt x="2503551" y="3158490"/>
                  </a:lnTo>
                  <a:lnTo>
                    <a:pt x="2503551" y="3135376"/>
                  </a:lnTo>
                  <a:lnTo>
                    <a:pt x="2515108" y="3053207"/>
                  </a:lnTo>
                  <a:lnTo>
                    <a:pt x="2538603" y="2889377"/>
                  </a:lnTo>
                  <a:lnTo>
                    <a:pt x="2550160" y="2784221"/>
                  </a:lnTo>
                  <a:lnTo>
                    <a:pt x="2573654" y="2631821"/>
                  </a:lnTo>
                  <a:lnTo>
                    <a:pt x="2585212" y="2573274"/>
                  </a:lnTo>
                  <a:lnTo>
                    <a:pt x="2596769" y="2444496"/>
                  </a:lnTo>
                  <a:lnTo>
                    <a:pt x="2608199" y="2374391"/>
                  </a:lnTo>
                  <a:lnTo>
                    <a:pt x="2619756" y="2315718"/>
                  </a:lnTo>
                  <a:lnTo>
                    <a:pt x="2631313" y="2186940"/>
                  </a:lnTo>
                  <a:lnTo>
                    <a:pt x="2654808" y="2058162"/>
                  </a:lnTo>
                  <a:lnTo>
                    <a:pt x="2666365" y="1975993"/>
                  </a:lnTo>
                  <a:lnTo>
                    <a:pt x="2666365" y="1941957"/>
                  </a:lnTo>
                  <a:lnTo>
                    <a:pt x="2689860" y="1801621"/>
                  </a:lnTo>
                  <a:lnTo>
                    <a:pt x="2701416" y="1743075"/>
                  </a:lnTo>
                  <a:lnTo>
                    <a:pt x="2712974" y="1637791"/>
                  </a:lnTo>
                  <a:lnTo>
                    <a:pt x="2724404" y="1532636"/>
                  </a:lnTo>
                  <a:lnTo>
                    <a:pt x="2748026" y="1380363"/>
                  </a:lnTo>
                  <a:lnTo>
                    <a:pt x="2759583" y="1275079"/>
                  </a:lnTo>
                  <a:lnTo>
                    <a:pt x="2783078" y="1157859"/>
                  </a:lnTo>
                  <a:lnTo>
                    <a:pt x="2794635" y="1017524"/>
                  </a:lnTo>
                  <a:lnTo>
                    <a:pt x="2806191" y="982472"/>
                  </a:lnTo>
                  <a:lnTo>
                    <a:pt x="2817622" y="900302"/>
                  </a:lnTo>
                  <a:lnTo>
                    <a:pt x="2817622" y="888746"/>
                  </a:lnTo>
                  <a:lnTo>
                    <a:pt x="2841244" y="760094"/>
                  </a:lnTo>
                  <a:lnTo>
                    <a:pt x="2852674" y="654812"/>
                  </a:lnTo>
                  <a:lnTo>
                    <a:pt x="2864231" y="514603"/>
                  </a:lnTo>
                  <a:lnTo>
                    <a:pt x="2887853" y="397763"/>
                  </a:lnTo>
                  <a:lnTo>
                    <a:pt x="2887853" y="339216"/>
                  </a:lnTo>
                  <a:lnTo>
                    <a:pt x="2899283" y="280542"/>
                  </a:lnTo>
                  <a:lnTo>
                    <a:pt x="2910840" y="245490"/>
                  </a:lnTo>
                  <a:lnTo>
                    <a:pt x="2910840" y="233934"/>
                  </a:lnTo>
                  <a:lnTo>
                    <a:pt x="2828671" y="210438"/>
                  </a:lnTo>
                  <a:lnTo>
                    <a:pt x="2817114" y="210438"/>
                  </a:lnTo>
                  <a:lnTo>
                    <a:pt x="2807716" y="198881"/>
                  </a:lnTo>
                  <a:lnTo>
                    <a:pt x="2795651" y="198881"/>
                  </a:lnTo>
                  <a:lnTo>
                    <a:pt x="2795651" y="187451"/>
                  </a:lnTo>
                  <a:lnTo>
                    <a:pt x="2784094" y="175894"/>
                  </a:lnTo>
                  <a:lnTo>
                    <a:pt x="2784094" y="163829"/>
                  </a:lnTo>
                  <a:lnTo>
                    <a:pt x="2772664" y="163829"/>
                  </a:lnTo>
                  <a:lnTo>
                    <a:pt x="2772664" y="152273"/>
                  </a:lnTo>
                  <a:lnTo>
                    <a:pt x="2772664" y="140335"/>
                  </a:lnTo>
                  <a:lnTo>
                    <a:pt x="2772664" y="128777"/>
                  </a:lnTo>
                  <a:lnTo>
                    <a:pt x="2772664" y="116712"/>
                  </a:lnTo>
                  <a:lnTo>
                    <a:pt x="2772664" y="105155"/>
                  </a:lnTo>
                  <a:lnTo>
                    <a:pt x="2761107" y="93725"/>
                  </a:lnTo>
                  <a:lnTo>
                    <a:pt x="2749550" y="105155"/>
                  </a:lnTo>
                  <a:lnTo>
                    <a:pt x="2679446" y="81661"/>
                  </a:lnTo>
                  <a:lnTo>
                    <a:pt x="2667889" y="81661"/>
                  </a:lnTo>
                  <a:lnTo>
                    <a:pt x="2609341" y="70103"/>
                  </a:lnTo>
                  <a:lnTo>
                    <a:pt x="2456941" y="35051"/>
                  </a:lnTo>
                  <a:lnTo>
                    <a:pt x="2375281" y="23494"/>
                  </a:lnTo>
                  <a:lnTo>
                    <a:pt x="2293112" y="12064"/>
                  </a:lnTo>
                  <a:lnTo>
                    <a:pt x="2257425" y="0"/>
                  </a:lnTo>
                  <a:lnTo>
                    <a:pt x="2222373" y="0"/>
                  </a:lnTo>
                  <a:lnTo>
                    <a:pt x="2152269" y="0"/>
                  </a:lnTo>
                  <a:lnTo>
                    <a:pt x="2128647" y="0"/>
                  </a:lnTo>
                  <a:lnTo>
                    <a:pt x="2082038" y="0"/>
                  </a:lnTo>
                  <a:lnTo>
                    <a:pt x="2046986" y="0"/>
                  </a:lnTo>
                  <a:lnTo>
                    <a:pt x="2046986" y="58674"/>
                  </a:lnTo>
                  <a:lnTo>
                    <a:pt x="2046986" y="93725"/>
                  </a:lnTo>
                  <a:lnTo>
                    <a:pt x="2046986" y="105155"/>
                  </a:lnTo>
                  <a:lnTo>
                    <a:pt x="2046986" y="175387"/>
                  </a:lnTo>
                  <a:lnTo>
                    <a:pt x="2035556" y="175387"/>
                  </a:lnTo>
                  <a:lnTo>
                    <a:pt x="2023999" y="175387"/>
                  </a:lnTo>
                  <a:lnTo>
                    <a:pt x="2012442" y="175387"/>
                  </a:lnTo>
                  <a:lnTo>
                    <a:pt x="1930273" y="175387"/>
                  </a:lnTo>
                  <a:lnTo>
                    <a:pt x="1883664" y="186816"/>
                  </a:lnTo>
                  <a:lnTo>
                    <a:pt x="1474216" y="186816"/>
                  </a:lnTo>
                  <a:lnTo>
                    <a:pt x="1344930" y="198881"/>
                  </a:lnTo>
                  <a:lnTo>
                    <a:pt x="1193673" y="198881"/>
                  </a:lnTo>
                  <a:lnTo>
                    <a:pt x="1182116" y="210438"/>
                  </a:lnTo>
                  <a:lnTo>
                    <a:pt x="1170559" y="210438"/>
                  </a:lnTo>
                  <a:lnTo>
                    <a:pt x="1147064" y="221996"/>
                  </a:lnTo>
                  <a:lnTo>
                    <a:pt x="1123442" y="245490"/>
                  </a:lnTo>
                  <a:lnTo>
                    <a:pt x="1123442" y="257048"/>
                  </a:lnTo>
                  <a:lnTo>
                    <a:pt x="1123442" y="268477"/>
                  </a:lnTo>
                  <a:lnTo>
                    <a:pt x="1112012" y="280035"/>
                  </a:lnTo>
                  <a:lnTo>
                    <a:pt x="1112012" y="291591"/>
                  </a:lnTo>
                  <a:lnTo>
                    <a:pt x="1112012" y="303022"/>
                  </a:lnTo>
                  <a:lnTo>
                    <a:pt x="1112012" y="314578"/>
                  </a:lnTo>
                  <a:lnTo>
                    <a:pt x="1112012" y="338200"/>
                  </a:lnTo>
                  <a:lnTo>
                    <a:pt x="1100455" y="349630"/>
                  </a:lnTo>
                  <a:lnTo>
                    <a:pt x="1100455" y="361188"/>
                  </a:lnTo>
                  <a:lnTo>
                    <a:pt x="1100455" y="372744"/>
                  </a:lnTo>
                  <a:lnTo>
                    <a:pt x="1088898" y="407797"/>
                  </a:lnTo>
                  <a:lnTo>
                    <a:pt x="1088898" y="419226"/>
                  </a:lnTo>
                  <a:lnTo>
                    <a:pt x="1088898" y="430784"/>
                  </a:lnTo>
                  <a:lnTo>
                    <a:pt x="1077468" y="442340"/>
                  </a:lnTo>
                  <a:lnTo>
                    <a:pt x="1077468" y="453771"/>
                  </a:lnTo>
                  <a:lnTo>
                    <a:pt x="1065911" y="465327"/>
                  </a:lnTo>
                  <a:lnTo>
                    <a:pt x="1052322" y="465327"/>
                  </a:lnTo>
                  <a:lnTo>
                    <a:pt x="1040764" y="476885"/>
                  </a:lnTo>
                  <a:lnTo>
                    <a:pt x="1029207" y="488314"/>
                  </a:lnTo>
                  <a:lnTo>
                    <a:pt x="1017778" y="488314"/>
                  </a:lnTo>
                  <a:lnTo>
                    <a:pt x="994156" y="499872"/>
                  </a:lnTo>
                  <a:lnTo>
                    <a:pt x="1005713" y="546480"/>
                  </a:lnTo>
                  <a:lnTo>
                    <a:pt x="1005713" y="581532"/>
                  </a:lnTo>
                  <a:lnTo>
                    <a:pt x="1005713" y="605154"/>
                  </a:lnTo>
                  <a:lnTo>
                    <a:pt x="1005713" y="675259"/>
                  </a:lnTo>
                  <a:lnTo>
                    <a:pt x="1017269" y="791972"/>
                  </a:lnTo>
                  <a:lnTo>
                    <a:pt x="1005713" y="838580"/>
                  </a:lnTo>
                  <a:lnTo>
                    <a:pt x="970661" y="1002411"/>
                  </a:lnTo>
                  <a:lnTo>
                    <a:pt x="959104" y="1060957"/>
                  </a:lnTo>
                  <a:lnTo>
                    <a:pt x="959104" y="1119631"/>
                  </a:lnTo>
                  <a:lnTo>
                    <a:pt x="924051" y="1271904"/>
                  </a:lnTo>
                  <a:lnTo>
                    <a:pt x="912494" y="1318514"/>
                  </a:lnTo>
                  <a:lnTo>
                    <a:pt x="900938" y="1377188"/>
                  </a:lnTo>
                  <a:lnTo>
                    <a:pt x="889507" y="1435862"/>
                  </a:lnTo>
                  <a:lnTo>
                    <a:pt x="889507" y="1494409"/>
                  </a:lnTo>
                  <a:lnTo>
                    <a:pt x="877951" y="1553082"/>
                  </a:lnTo>
                  <a:lnTo>
                    <a:pt x="866394" y="1600200"/>
                  </a:lnTo>
                  <a:lnTo>
                    <a:pt x="866394" y="1611629"/>
                  </a:lnTo>
                  <a:lnTo>
                    <a:pt x="854963" y="1623187"/>
                  </a:lnTo>
                  <a:lnTo>
                    <a:pt x="843407" y="1704847"/>
                  </a:lnTo>
                  <a:lnTo>
                    <a:pt x="831850" y="1763521"/>
                  </a:lnTo>
                  <a:lnTo>
                    <a:pt x="831850" y="1798574"/>
                  </a:lnTo>
                  <a:lnTo>
                    <a:pt x="820419" y="1810003"/>
                  </a:lnTo>
                  <a:lnTo>
                    <a:pt x="820419" y="1833626"/>
                  </a:lnTo>
                  <a:lnTo>
                    <a:pt x="820419" y="1857120"/>
                  </a:lnTo>
                  <a:lnTo>
                    <a:pt x="808863" y="1868677"/>
                  </a:lnTo>
                  <a:lnTo>
                    <a:pt x="808863" y="1892300"/>
                  </a:lnTo>
                  <a:lnTo>
                    <a:pt x="797306" y="1938782"/>
                  </a:lnTo>
                  <a:lnTo>
                    <a:pt x="797306" y="1950339"/>
                  </a:lnTo>
                  <a:lnTo>
                    <a:pt x="797306" y="1985390"/>
                  </a:lnTo>
                  <a:lnTo>
                    <a:pt x="785876" y="2032000"/>
                  </a:lnTo>
                  <a:lnTo>
                    <a:pt x="774319" y="2043557"/>
                  </a:lnTo>
                  <a:lnTo>
                    <a:pt x="774319" y="2054987"/>
                  </a:lnTo>
                  <a:lnTo>
                    <a:pt x="762762" y="2066544"/>
                  </a:lnTo>
                  <a:lnTo>
                    <a:pt x="739267" y="2218816"/>
                  </a:lnTo>
                  <a:lnTo>
                    <a:pt x="727710" y="2265934"/>
                  </a:lnTo>
                  <a:lnTo>
                    <a:pt x="692657" y="2464943"/>
                  </a:lnTo>
                  <a:lnTo>
                    <a:pt x="657606" y="2628772"/>
                  </a:lnTo>
                  <a:lnTo>
                    <a:pt x="646049" y="2698877"/>
                  </a:lnTo>
                  <a:lnTo>
                    <a:pt x="646049" y="2722372"/>
                  </a:lnTo>
                  <a:lnTo>
                    <a:pt x="646049" y="2745994"/>
                  </a:lnTo>
                  <a:lnTo>
                    <a:pt x="634492" y="2757551"/>
                  </a:lnTo>
                  <a:lnTo>
                    <a:pt x="634492" y="2781046"/>
                  </a:lnTo>
                  <a:lnTo>
                    <a:pt x="646049" y="2792603"/>
                  </a:lnTo>
                  <a:lnTo>
                    <a:pt x="646049" y="2816097"/>
                  </a:lnTo>
                  <a:lnTo>
                    <a:pt x="646049" y="2827654"/>
                  </a:lnTo>
                  <a:lnTo>
                    <a:pt x="657606" y="2839085"/>
                  </a:lnTo>
                  <a:lnTo>
                    <a:pt x="669036" y="2850641"/>
                  </a:lnTo>
                  <a:lnTo>
                    <a:pt x="669036" y="2862199"/>
                  </a:lnTo>
                  <a:lnTo>
                    <a:pt x="680593" y="2897251"/>
                  </a:lnTo>
                  <a:lnTo>
                    <a:pt x="645541" y="2850641"/>
                  </a:lnTo>
                  <a:lnTo>
                    <a:pt x="621919" y="2827147"/>
                  </a:lnTo>
                  <a:lnTo>
                    <a:pt x="575310" y="2721864"/>
                  </a:lnTo>
                  <a:lnTo>
                    <a:pt x="563880" y="2698369"/>
                  </a:lnTo>
                  <a:lnTo>
                    <a:pt x="552323" y="2674747"/>
                  </a:lnTo>
                  <a:lnTo>
                    <a:pt x="540766" y="2686304"/>
                  </a:lnTo>
                  <a:lnTo>
                    <a:pt x="540766" y="2697860"/>
                  </a:lnTo>
                  <a:lnTo>
                    <a:pt x="540766" y="2709291"/>
                  </a:lnTo>
                  <a:lnTo>
                    <a:pt x="529336" y="2709291"/>
                  </a:lnTo>
                  <a:lnTo>
                    <a:pt x="529336" y="2720847"/>
                  </a:lnTo>
                  <a:lnTo>
                    <a:pt x="517778" y="2720847"/>
                  </a:lnTo>
                  <a:lnTo>
                    <a:pt x="502539" y="2737612"/>
                  </a:lnTo>
                  <a:lnTo>
                    <a:pt x="479044" y="2749169"/>
                  </a:lnTo>
                  <a:lnTo>
                    <a:pt x="467487" y="2749169"/>
                  </a:lnTo>
                  <a:lnTo>
                    <a:pt x="443992" y="2760599"/>
                  </a:lnTo>
                  <a:lnTo>
                    <a:pt x="397383" y="2784221"/>
                  </a:lnTo>
                  <a:lnTo>
                    <a:pt x="373761" y="2784221"/>
                  </a:lnTo>
                  <a:lnTo>
                    <a:pt x="362331" y="2795651"/>
                  </a:lnTo>
                  <a:lnTo>
                    <a:pt x="338709" y="2795651"/>
                  </a:lnTo>
                  <a:lnTo>
                    <a:pt x="327152" y="2795651"/>
                  </a:lnTo>
                  <a:lnTo>
                    <a:pt x="315722" y="2795651"/>
                  </a:lnTo>
                  <a:lnTo>
                    <a:pt x="303656" y="2795651"/>
                  </a:lnTo>
                  <a:lnTo>
                    <a:pt x="292100" y="2784221"/>
                  </a:lnTo>
                  <a:lnTo>
                    <a:pt x="280670" y="2784221"/>
                  </a:lnTo>
                  <a:lnTo>
                    <a:pt x="257048" y="2772664"/>
                  </a:lnTo>
                  <a:lnTo>
                    <a:pt x="233553" y="2761107"/>
                  </a:lnTo>
                  <a:lnTo>
                    <a:pt x="233553" y="2772664"/>
                  </a:lnTo>
                  <a:lnTo>
                    <a:pt x="233553" y="2784221"/>
                  </a:lnTo>
                  <a:lnTo>
                    <a:pt x="221983" y="2795651"/>
                  </a:lnTo>
                  <a:lnTo>
                    <a:pt x="221983" y="2807208"/>
                  </a:lnTo>
                  <a:lnTo>
                    <a:pt x="210464" y="2818765"/>
                  </a:lnTo>
                  <a:lnTo>
                    <a:pt x="210464" y="2830195"/>
                  </a:lnTo>
                  <a:lnTo>
                    <a:pt x="210464" y="2841752"/>
                  </a:lnTo>
                  <a:lnTo>
                    <a:pt x="210464" y="2853309"/>
                  </a:lnTo>
                  <a:lnTo>
                    <a:pt x="210464" y="2876804"/>
                  </a:lnTo>
                  <a:lnTo>
                    <a:pt x="210464" y="2888360"/>
                  </a:lnTo>
                  <a:lnTo>
                    <a:pt x="210464" y="2923413"/>
                  </a:lnTo>
                  <a:lnTo>
                    <a:pt x="221983" y="2947035"/>
                  </a:lnTo>
                  <a:lnTo>
                    <a:pt x="221983" y="3062604"/>
                  </a:lnTo>
                  <a:lnTo>
                    <a:pt x="210464" y="3074162"/>
                  </a:lnTo>
                  <a:lnTo>
                    <a:pt x="210464" y="3225418"/>
                  </a:lnTo>
                  <a:lnTo>
                    <a:pt x="221983" y="3225418"/>
                  </a:lnTo>
                  <a:lnTo>
                    <a:pt x="221983" y="3236976"/>
                  </a:lnTo>
                  <a:lnTo>
                    <a:pt x="210464" y="3248533"/>
                  </a:lnTo>
                  <a:lnTo>
                    <a:pt x="210464" y="3259963"/>
                  </a:lnTo>
                  <a:lnTo>
                    <a:pt x="221983" y="3259963"/>
                  </a:lnTo>
                  <a:lnTo>
                    <a:pt x="221983" y="3271520"/>
                  </a:lnTo>
                  <a:lnTo>
                    <a:pt x="233553" y="3283077"/>
                  </a:lnTo>
                  <a:lnTo>
                    <a:pt x="244983" y="3306572"/>
                  </a:lnTo>
                  <a:lnTo>
                    <a:pt x="244983" y="3318129"/>
                  </a:lnTo>
                  <a:lnTo>
                    <a:pt x="256540" y="3318129"/>
                  </a:lnTo>
                  <a:lnTo>
                    <a:pt x="268097" y="3353180"/>
                  </a:lnTo>
                  <a:lnTo>
                    <a:pt x="279527" y="3364738"/>
                  </a:lnTo>
                  <a:lnTo>
                    <a:pt x="279527" y="3376167"/>
                  </a:lnTo>
                  <a:lnTo>
                    <a:pt x="279527" y="3387725"/>
                  </a:lnTo>
                  <a:lnTo>
                    <a:pt x="268097" y="3399281"/>
                  </a:lnTo>
                  <a:lnTo>
                    <a:pt x="256540" y="3399281"/>
                  </a:lnTo>
                  <a:lnTo>
                    <a:pt x="244983" y="3410712"/>
                  </a:lnTo>
                  <a:lnTo>
                    <a:pt x="233553" y="3422268"/>
                  </a:lnTo>
                  <a:lnTo>
                    <a:pt x="221983" y="3433826"/>
                  </a:lnTo>
                  <a:lnTo>
                    <a:pt x="210464" y="3445255"/>
                  </a:lnTo>
                  <a:lnTo>
                    <a:pt x="210464" y="3456813"/>
                  </a:lnTo>
                  <a:lnTo>
                    <a:pt x="198945" y="3468370"/>
                  </a:lnTo>
                  <a:lnTo>
                    <a:pt x="187426" y="3468370"/>
                  </a:lnTo>
                  <a:lnTo>
                    <a:pt x="175907" y="3468370"/>
                  </a:lnTo>
                  <a:lnTo>
                    <a:pt x="164388" y="3468370"/>
                  </a:lnTo>
                  <a:lnTo>
                    <a:pt x="152869" y="3468370"/>
                  </a:lnTo>
                  <a:lnTo>
                    <a:pt x="141350" y="3456813"/>
                  </a:lnTo>
                  <a:lnTo>
                    <a:pt x="129832" y="3456813"/>
                  </a:lnTo>
                  <a:lnTo>
                    <a:pt x="118325" y="3456813"/>
                  </a:lnTo>
                  <a:lnTo>
                    <a:pt x="104711" y="3456813"/>
                  </a:lnTo>
                  <a:lnTo>
                    <a:pt x="104711" y="3468370"/>
                  </a:lnTo>
                  <a:lnTo>
                    <a:pt x="93192" y="3468370"/>
                  </a:lnTo>
                  <a:lnTo>
                    <a:pt x="93192" y="3479800"/>
                  </a:lnTo>
                  <a:lnTo>
                    <a:pt x="81673" y="3491356"/>
                  </a:lnTo>
                  <a:lnTo>
                    <a:pt x="93192" y="3502914"/>
                  </a:lnTo>
                  <a:lnTo>
                    <a:pt x="104711" y="3502914"/>
                  </a:lnTo>
                  <a:lnTo>
                    <a:pt x="116230" y="3514343"/>
                  </a:lnTo>
                  <a:lnTo>
                    <a:pt x="127736" y="3533266"/>
                  </a:lnTo>
                  <a:lnTo>
                    <a:pt x="127736" y="3544697"/>
                  </a:lnTo>
                  <a:lnTo>
                    <a:pt x="127736" y="3556254"/>
                  </a:lnTo>
                  <a:lnTo>
                    <a:pt x="139268" y="3567785"/>
                  </a:lnTo>
                  <a:lnTo>
                    <a:pt x="139268" y="3579291"/>
                  </a:lnTo>
                  <a:lnTo>
                    <a:pt x="150774" y="3590810"/>
                  </a:lnTo>
                  <a:lnTo>
                    <a:pt x="150774" y="3602329"/>
                  </a:lnTo>
                  <a:lnTo>
                    <a:pt x="162293" y="3602329"/>
                  </a:lnTo>
                  <a:lnTo>
                    <a:pt x="173812" y="3613848"/>
                  </a:lnTo>
                  <a:lnTo>
                    <a:pt x="185331" y="3613848"/>
                  </a:lnTo>
                  <a:lnTo>
                    <a:pt x="185331" y="3625354"/>
                  </a:lnTo>
                  <a:lnTo>
                    <a:pt x="196850" y="3625354"/>
                  </a:lnTo>
                  <a:lnTo>
                    <a:pt x="208368" y="3625354"/>
                  </a:lnTo>
                  <a:lnTo>
                    <a:pt x="173291" y="3636873"/>
                  </a:lnTo>
                  <a:lnTo>
                    <a:pt x="149733" y="3636873"/>
                  </a:lnTo>
                  <a:lnTo>
                    <a:pt x="138214" y="3636873"/>
                  </a:lnTo>
                  <a:lnTo>
                    <a:pt x="114655" y="3636873"/>
                  </a:lnTo>
                  <a:lnTo>
                    <a:pt x="104711" y="3636873"/>
                  </a:lnTo>
                  <a:lnTo>
                    <a:pt x="93192" y="3648392"/>
                  </a:lnTo>
                  <a:lnTo>
                    <a:pt x="81673" y="3648392"/>
                  </a:lnTo>
                  <a:lnTo>
                    <a:pt x="70154" y="3659911"/>
                  </a:lnTo>
                  <a:lnTo>
                    <a:pt x="57594" y="3673513"/>
                  </a:lnTo>
                  <a:lnTo>
                    <a:pt x="46075" y="3673513"/>
                  </a:lnTo>
                  <a:lnTo>
                    <a:pt x="46075" y="3685031"/>
                  </a:lnTo>
                  <a:lnTo>
                    <a:pt x="46075" y="3696550"/>
                  </a:lnTo>
                  <a:lnTo>
                    <a:pt x="57594" y="3696550"/>
                  </a:lnTo>
                  <a:lnTo>
                    <a:pt x="69100" y="3696550"/>
                  </a:lnTo>
                  <a:lnTo>
                    <a:pt x="69100" y="3685031"/>
                  </a:lnTo>
                  <a:lnTo>
                    <a:pt x="80632" y="3685031"/>
                  </a:lnTo>
                  <a:lnTo>
                    <a:pt x="92138" y="3685031"/>
                  </a:lnTo>
                  <a:lnTo>
                    <a:pt x="92138" y="3696550"/>
                  </a:lnTo>
                  <a:lnTo>
                    <a:pt x="92138" y="3708057"/>
                  </a:lnTo>
                  <a:lnTo>
                    <a:pt x="80632" y="3708057"/>
                  </a:lnTo>
                  <a:lnTo>
                    <a:pt x="69100" y="3719576"/>
                  </a:lnTo>
                  <a:lnTo>
                    <a:pt x="57594" y="3719576"/>
                  </a:lnTo>
                  <a:lnTo>
                    <a:pt x="57594" y="3731094"/>
                  </a:lnTo>
                  <a:lnTo>
                    <a:pt x="46075" y="3731094"/>
                  </a:lnTo>
                  <a:lnTo>
                    <a:pt x="34556" y="3742613"/>
                  </a:lnTo>
                  <a:lnTo>
                    <a:pt x="23037" y="3754120"/>
                  </a:lnTo>
                  <a:lnTo>
                    <a:pt x="11518" y="3754120"/>
                  </a:lnTo>
                  <a:lnTo>
                    <a:pt x="11518" y="3765638"/>
                  </a:lnTo>
                  <a:lnTo>
                    <a:pt x="0" y="3777157"/>
                  </a:lnTo>
                  <a:lnTo>
                    <a:pt x="11518" y="3788676"/>
                  </a:lnTo>
                  <a:lnTo>
                    <a:pt x="11518" y="3800182"/>
                  </a:lnTo>
                  <a:lnTo>
                    <a:pt x="11518" y="3811701"/>
                  </a:lnTo>
                  <a:lnTo>
                    <a:pt x="23037" y="3811701"/>
                  </a:lnTo>
                  <a:lnTo>
                    <a:pt x="23037" y="3823220"/>
                  </a:lnTo>
                  <a:lnTo>
                    <a:pt x="23037" y="3834739"/>
                  </a:lnTo>
                  <a:lnTo>
                    <a:pt x="34556" y="3834739"/>
                  </a:lnTo>
                  <a:lnTo>
                    <a:pt x="34556" y="3846245"/>
                  </a:lnTo>
                  <a:lnTo>
                    <a:pt x="46075" y="3857764"/>
                  </a:lnTo>
                  <a:lnTo>
                    <a:pt x="46075" y="3869283"/>
                  </a:lnTo>
                  <a:lnTo>
                    <a:pt x="57594" y="3869283"/>
                  </a:lnTo>
                  <a:lnTo>
                    <a:pt x="57594" y="3880802"/>
                  </a:lnTo>
                  <a:lnTo>
                    <a:pt x="57594" y="3892308"/>
                  </a:lnTo>
                  <a:lnTo>
                    <a:pt x="69100" y="3892308"/>
                  </a:lnTo>
                  <a:lnTo>
                    <a:pt x="80632" y="3903827"/>
                  </a:lnTo>
                  <a:lnTo>
                    <a:pt x="92138" y="3903827"/>
                  </a:lnTo>
                  <a:lnTo>
                    <a:pt x="92138" y="3915346"/>
                  </a:lnTo>
                  <a:lnTo>
                    <a:pt x="103657" y="3915346"/>
                  </a:lnTo>
                  <a:lnTo>
                    <a:pt x="115176" y="3915346"/>
                  </a:lnTo>
                  <a:lnTo>
                    <a:pt x="115176" y="3926852"/>
                  </a:lnTo>
                  <a:lnTo>
                    <a:pt x="126695" y="3926852"/>
                  </a:lnTo>
                  <a:lnTo>
                    <a:pt x="126695" y="3938371"/>
                  </a:lnTo>
                  <a:lnTo>
                    <a:pt x="138214" y="3938371"/>
                  </a:lnTo>
                  <a:lnTo>
                    <a:pt x="138214" y="3949890"/>
                  </a:lnTo>
                  <a:lnTo>
                    <a:pt x="138214" y="3961409"/>
                  </a:lnTo>
                  <a:lnTo>
                    <a:pt x="149733" y="3961409"/>
                  </a:lnTo>
                  <a:lnTo>
                    <a:pt x="149733" y="3972928"/>
                  </a:lnTo>
                  <a:lnTo>
                    <a:pt x="149733" y="3984434"/>
                  </a:lnTo>
                  <a:lnTo>
                    <a:pt x="161251" y="3984434"/>
                  </a:lnTo>
                  <a:lnTo>
                    <a:pt x="161251" y="3995953"/>
                  </a:lnTo>
                  <a:lnTo>
                    <a:pt x="161251" y="4007472"/>
                  </a:lnTo>
                  <a:lnTo>
                    <a:pt x="172770" y="4007472"/>
                  </a:lnTo>
                  <a:lnTo>
                    <a:pt x="172770" y="4018991"/>
                  </a:lnTo>
                  <a:lnTo>
                    <a:pt x="172770" y="4030497"/>
                  </a:lnTo>
                  <a:lnTo>
                    <a:pt x="172770" y="4042016"/>
                  </a:lnTo>
                  <a:lnTo>
                    <a:pt x="161251" y="4042016"/>
                  </a:lnTo>
                  <a:lnTo>
                    <a:pt x="161251" y="4053535"/>
                  </a:lnTo>
                  <a:lnTo>
                    <a:pt x="149733" y="4065054"/>
                  </a:lnTo>
                  <a:lnTo>
                    <a:pt x="161251" y="4065054"/>
                  </a:lnTo>
                  <a:lnTo>
                    <a:pt x="161251" y="4076560"/>
                  </a:lnTo>
                  <a:lnTo>
                    <a:pt x="172770" y="4100118"/>
                  </a:lnTo>
                  <a:lnTo>
                    <a:pt x="184289" y="4111637"/>
                  </a:lnTo>
                  <a:lnTo>
                    <a:pt x="195808" y="4111637"/>
                  </a:lnTo>
                  <a:lnTo>
                    <a:pt x="219367" y="4111637"/>
                  </a:lnTo>
                  <a:lnTo>
                    <a:pt x="230886" y="4123143"/>
                  </a:lnTo>
                  <a:lnTo>
                    <a:pt x="242443" y="4123143"/>
                  </a:lnTo>
                  <a:lnTo>
                    <a:pt x="253873" y="4123143"/>
                  </a:lnTo>
                  <a:lnTo>
                    <a:pt x="265430" y="4123143"/>
                  </a:lnTo>
                  <a:lnTo>
                    <a:pt x="276987" y="4134662"/>
                  </a:lnTo>
                  <a:lnTo>
                    <a:pt x="277495" y="4134662"/>
                  </a:lnTo>
                  <a:lnTo>
                    <a:pt x="279019" y="4134662"/>
                  </a:lnTo>
                  <a:lnTo>
                    <a:pt x="1983613" y="451102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BEB844E7-88EE-442D-BFE4-D916A9BE184B}"/>
                </a:ext>
              </a:extLst>
            </p:cNvPr>
            <p:cNvSpPr/>
            <p:nvPr/>
          </p:nvSpPr>
          <p:spPr>
            <a:xfrm>
              <a:off x="3480816" y="1876044"/>
              <a:ext cx="2677795" cy="1061085"/>
            </a:xfrm>
            <a:custGeom>
              <a:avLst/>
              <a:gdLst/>
              <a:ahLst/>
              <a:cxnLst/>
              <a:rect l="l" t="t" r="r" b="b"/>
              <a:pathLst>
                <a:path w="2677795" h="1061085">
                  <a:moveTo>
                    <a:pt x="0" y="1060703"/>
                  </a:moveTo>
                  <a:lnTo>
                    <a:pt x="0" y="0"/>
                  </a:lnTo>
                  <a:lnTo>
                    <a:pt x="2677668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B0A8664F-CDA0-4A4D-82CA-03EE76E7481A}"/>
                </a:ext>
              </a:extLst>
            </p:cNvPr>
            <p:cNvSpPr/>
            <p:nvPr/>
          </p:nvSpPr>
          <p:spPr>
            <a:xfrm>
              <a:off x="3313176" y="2802636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20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3">
              <a:extLst>
                <a:ext uri="{FF2B5EF4-FFF2-40B4-BE49-F238E27FC236}">
                  <a16:creationId xmlns:a16="http://schemas.microsoft.com/office/drawing/2014/main" id="{F5157F2F-FD7A-4FFF-8FA3-9D7D36138EAB}"/>
                </a:ext>
              </a:extLst>
            </p:cNvPr>
            <p:cNvSpPr/>
            <p:nvPr/>
          </p:nvSpPr>
          <p:spPr>
            <a:xfrm>
              <a:off x="3313176" y="2802636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20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4">
            <a:extLst>
              <a:ext uri="{FF2B5EF4-FFF2-40B4-BE49-F238E27FC236}">
                <a16:creationId xmlns:a16="http://schemas.microsoft.com/office/drawing/2014/main" id="{9FD92C50-93A6-4AFC-A0CE-6838A0235A77}"/>
              </a:ext>
            </a:extLst>
          </p:cNvPr>
          <p:cNvSpPr txBox="1"/>
          <p:nvPr/>
        </p:nvSpPr>
        <p:spPr>
          <a:xfrm>
            <a:off x="1669542" y="4778197"/>
            <a:ext cx="15367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64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47A951F9-7592-409D-960D-8B4AA4AB2C33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1.846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88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15 – GUAYABAL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BE0928-899A-4594-AC91-CDCCD3904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58361"/>
              </p:ext>
            </p:extLst>
          </p:nvPr>
        </p:nvGraphicFramePr>
        <p:xfrm>
          <a:off x="288758" y="1876426"/>
          <a:ext cx="11714937" cy="4941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0084">
                  <a:extLst>
                    <a:ext uri="{9D8B030D-6E8A-4147-A177-3AD203B41FA5}">
                      <a16:colId xmlns:a16="http://schemas.microsoft.com/office/drawing/2014/main" val="3510291055"/>
                    </a:ext>
                  </a:extLst>
                </a:gridCol>
                <a:gridCol w="5245769">
                  <a:extLst>
                    <a:ext uri="{9D8B030D-6E8A-4147-A177-3AD203B41FA5}">
                      <a16:colId xmlns:a16="http://schemas.microsoft.com/office/drawing/2014/main" val="2276096995"/>
                    </a:ext>
                  </a:extLst>
                </a:gridCol>
                <a:gridCol w="1363578">
                  <a:extLst>
                    <a:ext uri="{9D8B030D-6E8A-4147-A177-3AD203B41FA5}">
                      <a16:colId xmlns:a16="http://schemas.microsoft.com/office/drawing/2014/main" val="3118713637"/>
                    </a:ext>
                  </a:extLst>
                </a:gridCol>
                <a:gridCol w="2025506">
                  <a:extLst>
                    <a:ext uri="{9D8B030D-6E8A-4147-A177-3AD203B41FA5}">
                      <a16:colId xmlns:a16="http://schemas.microsoft.com/office/drawing/2014/main" val="2436175484"/>
                    </a:ext>
                  </a:extLst>
                </a:gridCol>
              </a:tblGrid>
              <a:tr h="853543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la comuna 15–Guayabal.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1539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$ 1.139.100.000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6256332"/>
                  </a:ext>
                </a:extLst>
              </a:tr>
              <a:tr h="164920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implementación de acciones de inclusión social para las personas con discapacidad, familiares y cuidadores, e implementación de estrategias en seguridad alimentaria en la comuna 15–Guayabal.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1530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$ 1.985.572.590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637298"/>
                  </a:ext>
                </a:extLst>
              </a:tr>
              <a:tr h="1365668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Instituto Tecnológico Metropolitano -ITM. Institución Universitaria Pascual Bravo. Agencia para la Educación Superior -Sapiencia.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las I. U. Colegio Mayor de Antioquia, ITM y Pascual Bravo – Sapiencia.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1530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$ 1.430.021.573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8071390"/>
                  </a:ext>
                </a:extLst>
              </a:tr>
              <a:tr h="85354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 enfermedad y promoción de la salud en la comuna 15–Guayabal.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1440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$ 724.090.180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7890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561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15 – GUAYABAL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4D74826-F060-4424-9BA9-F1633F6B7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08088"/>
              </p:ext>
            </p:extLst>
          </p:nvPr>
        </p:nvGraphicFramePr>
        <p:xfrm>
          <a:off x="336885" y="1876425"/>
          <a:ext cx="11666809" cy="5033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3832">
                  <a:extLst>
                    <a:ext uri="{9D8B030D-6E8A-4147-A177-3AD203B41FA5}">
                      <a16:colId xmlns:a16="http://schemas.microsoft.com/office/drawing/2014/main" val="2288722845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3421648730"/>
                    </a:ext>
                  </a:extLst>
                </a:gridCol>
                <a:gridCol w="1379621">
                  <a:extLst>
                    <a:ext uri="{9D8B030D-6E8A-4147-A177-3AD203B41FA5}">
                      <a16:colId xmlns:a16="http://schemas.microsoft.com/office/drawing/2014/main" val="2423064663"/>
                    </a:ext>
                  </a:extLst>
                </a:gridCol>
                <a:gridCol w="2041546">
                  <a:extLst>
                    <a:ext uri="{9D8B030D-6E8A-4147-A177-3AD203B41FA5}">
                      <a16:colId xmlns:a16="http://schemas.microsoft.com/office/drawing/2014/main" val="3765014188"/>
                    </a:ext>
                  </a:extLst>
                </a:gridCol>
              </a:tblGrid>
              <a:tr h="60013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sector artístico y cultural de la comuna 15-Guayabal.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1396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$ 1.001.000.000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4921482"/>
                  </a:ext>
                </a:extLst>
              </a:tr>
              <a:tr h="1500328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cultura ambiental, fortalecimiento de recicladores, adecuación y conservación de zonas verdes y senderos ecológicos de la comuna 15–Guayabal.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1396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$ 1.026.230.108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978102"/>
                  </a:ext>
                </a:extLst>
              </a:tr>
              <a:tr h="168085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a las organizaciones sociales, juntas de acción comunal y de las instancias de participación ciudadana para el desarrollo local, y reparación de la infraestructura de las sedes sociales en comodato. 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1280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$ 855.840.255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025562"/>
                  </a:ext>
                </a:extLst>
              </a:tr>
              <a:tr h="120026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las Mujeres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Implementación de estrategias formativas, y de entrenamiento social y político de lideresas de la comuna 15–Guayabal.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1179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$ 277.289.119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4714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701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15 – GUAYABAL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F674C19-2ECD-457E-AD12-62C990DBF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89155"/>
              </p:ext>
            </p:extLst>
          </p:nvPr>
        </p:nvGraphicFramePr>
        <p:xfrm>
          <a:off x="144378" y="1876425"/>
          <a:ext cx="11859316" cy="49508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6">
                  <a:extLst>
                    <a:ext uri="{9D8B030D-6E8A-4147-A177-3AD203B41FA5}">
                      <a16:colId xmlns:a16="http://schemas.microsoft.com/office/drawing/2014/main" val="2263356871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603007899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3152222233"/>
                    </a:ext>
                  </a:extLst>
                </a:gridCol>
                <a:gridCol w="2057589">
                  <a:extLst>
                    <a:ext uri="{9D8B030D-6E8A-4147-A177-3AD203B41FA5}">
                      <a16:colId xmlns:a16="http://schemas.microsoft.com/office/drawing/2014/main" val="4145585642"/>
                    </a:ext>
                  </a:extLst>
                </a:gridCol>
              </a:tblGrid>
              <a:tr h="1259722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la Juventud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capacidad instalada en temas de juventud, mediante estrategias de acompañamiento y transferencia de conocimientos en la comuna 15–Guayabal.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1176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$ 480.022.200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4243027"/>
                  </a:ext>
                </a:extLst>
              </a:tr>
              <a:tr h="724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Seguridad y Convivencia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procesos comunitarios de convivencia y seguridad ciudadana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1154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$ 300.000.000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434288"/>
                  </a:ext>
                </a:extLst>
              </a:tr>
              <a:tr h="104597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en la construcción de una cultura en derechos humanos, paz y reconciliación en la comuna 15–Guayabal.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1121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$ 180.000.000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0465477"/>
                  </a:ext>
                </a:extLst>
              </a:tr>
              <a:tr h="796926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Movilidad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a la transformación cultural y educativa en movilidad de la comuna 15–Guayabal.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1085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$ 342.600.000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47774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Comunicaciones</a:t>
                      </a:r>
                    </a:p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Formulación e implementación de una estrategia de comunicación con contenidos ambientales.</a:t>
                      </a:r>
                    </a:p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1002</a:t>
                      </a:r>
                    </a:p>
                    <a:p>
                      <a:pPr algn="r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$ 249.927.954</a:t>
                      </a:r>
                    </a:p>
                    <a:p>
                      <a:pPr algn="r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304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0065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-9526" y="48767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1985899" y="335575"/>
            <a:ext cx="10196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16 – BELÉN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$12.342.536.495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552.708.746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10">
            <a:extLst>
              <a:ext uri="{FF2B5EF4-FFF2-40B4-BE49-F238E27FC236}">
                <a16:creationId xmlns:a16="http://schemas.microsoft.com/office/drawing/2014/main" id="{52FB9317-6BEC-48DB-A59B-7E87A1242C90}"/>
              </a:ext>
            </a:extLst>
          </p:cNvPr>
          <p:cNvGrpSpPr/>
          <p:nvPr/>
        </p:nvGrpSpPr>
        <p:grpSpPr>
          <a:xfrm>
            <a:off x="301561" y="1871354"/>
            <a:ext cx="5861685" cy="4670425"/>
            <a:chOff x="301561" y="1871354"/>
            <a:chExt cx="5861685" cy="4670425"/>
          </a:xfrm>
        </p:grpSpPr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4B1FCB5E-5A7B-48E5-AD59-0A6F431BBA5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561" y="2299525"/>
              <a:ext cx="4913757" cy="4241673"/>
            </a:xfrm>
            <a:prstGeom prst="rect">
              <a:avLst/>
            </a:prstGeom>
          </p:spPr>
        </p:pic>
        <p:sp>
          <p:nvSpPr>
            <p:cNvPr id="25" name="object 12">
              <a:extLst>
                <a:ext uri="{FF2B5EF4-FFF2-40B4-BE49-F238E27FC236}">
                  <a16:creationId xmlns:a16="http://schemas.microsoft.com/office/drawing/2014/main" id="{FD9A6C63-F8A7-41F6-BC01-F74F9460B507}"/>
                </a:ext>
              </a:extLst>
            </p:cNvPr>
            <p:cNvSpPr/>
            <p:nvPr/>
          </p:nvSpPr>
          <p:spPr>
            <a:xfrm>
              <a:off x="3480816" y="1876044"/>
              <a:ext cx="2677795" cy="1061085"/>
            </a:xfrm>
            <a:custGeom>
              <a:avLst/>
              <a:gdLst/>
              <a:ahLst/>
              <a:cxnLst/>
              <a:rect l="l" t="t" r="r" b="b"/>
              <a:pathLst>
                <a:path w="2677795" h="1061085">
                  <a:moveTo>
                    <a:pt x="0" y="1060703"/>
                  </a:moveTo>
                  <a:lnTo>
                    <a:pt x="0" y="0"/>
                  </a:lnTo>
                  <a:lnTo>
                    <a:pt x="2677668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8A779CB5-ADBC-4B9A-A05D-DED41786215E}"/>
                </a:ext>
              </a:extLst>
            </p:cNvPr>
            <p:cNvSpPr/>
            <p:nvPr/>
          </p:nvSpPr>
          <p:spPr>
            <a:xfrm>
              <a:off x="3313175" y="2802636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20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>
              <a:extLst>
                <a:ext uri="{FF2B5EF4-FFF2-40B4-BE49-F238E27FC236}">
                  <a16:creationId xmlns:a16="http://schemas.microsoft.com/office/drawing/2014/main" id="{DB442D59-A603-44E2-A4DD-FC927766A5C6}"/>
                </a:ext>
              </a:extLst>
            </p:cNvPr>
            <p:cNvSpPr/>
            <p:nvPr/>
          </p:nvSpPr>
          <p:spPr>
            <a:xfrm>
              <a:off x="3313175" y="2802636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20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5">
            <a:extLst>
              <a:ext uri="{FF2B5EF4-FFF2-40B4-BE49-F238E27FC236}">
                <a16:creationId xmlns:a16="http://schemas.microsoft.com/office/drawing/2014/main" id="{AFE9A29E-181A-4119-AF47-093B16202265}"/>
              </a:ext>
            </a:extLst>
          </p:cNvPr>
          <p:cNvSpPr txBox="1"/>
          <p:nvPr/>
        </p:nvSpPr>
        <p:spPr>
          <a:xfrm>
            <a:off x="1840738" y="3577285"/>
            <a:ext cx="15157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72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ABBD7D29-F2FE-4C6C-97EC-0418AD8C1B05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3.688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88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16 – BELÉN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E63B83B-4AEA-41CE-B9B8-C217C1BB7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149719"/>
              </p:ext>
            </p:extLst>
          </p:nvPr>
        </p:nvGraphicFramePr>
        <p:xfrm>
          <a:off x="240632" y="1876425"/>
          <a:ext cx="11763062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126">
                  <a:extLst>
                    <a:ext uri="{9D8B030D-6E8A-4147-A177-3AD203B41FA5}">
                      <a16:colId xmlns:a16="http://schemas.microsoft.com/office/drawing/2014/main" val="822575011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1689762901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2255313830"/>
                    </a:ext>
                  </a:extLst>
                </a:gridCol>
                <a:gridCol w="2073631">
                  <a:extLst>
                    <a:ext uri="{9D8B030D-6E8A-4147-A177-3AD203B41FA5}">
                      <a16:colId xmlns:a16="http://schemas.microsoft.com/office/drawing/2014/main" val="3571316076"/>
                    </a:ext>
                  </a:extLst>
                </a:gridCol>
              </a:tblGrid>
              <a:tr h="39030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la comuna 16-Belén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3135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$ 1.068.922.544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3659957"/>
                  </a:ext>
                </a:extLst>
              </a:tr>
              <a:tr h="39030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Adecuación y conservación de zonas verdes y senderos ecológicos de la comuna 16-Belén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2339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$ 500.000.000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1682493"/>
                  </a:ext>
                </a:extLst>
              </a:tr>
              <a:tr h="95904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implementación de acciones de inclusión social para las personas con discapacidad, familiares y cuidadores e implementación de estrategias en seguridad alimentaria en la Comuna 16-Belén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2282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$ 2.863.242.100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5889438"/>
                  </a:ext>
                </a:extLst>
              </a:tr>
              <a:tr h="39030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cultura ambiental de la comuna 16-Belén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2217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$ 65.323.121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1286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947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16 – BELÉN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E45839B-048F-4C3D-B52B-EE026A412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570293"/>
              </p:ext>
            </p:extLst>
          </p:nvPr>
        </p:nvGraphicFramePr>
        <p:xfrm>
          <a:off x="192505" y="1876426"/>
          <a:ext cx="11811190" cy="50269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253">
                  <a:extLst>
                    <a:ext uri="{9D8B030D-6E8A-4147-A177-3AD203B41FA5}">
                      <a16:colId xmlns:a16="http://schemas.microsoft.com/office/drawing/2014/main" val="743949718"/>
                    </a:ext>
                  </a:extLst>
                </a:gridCol>
                <a:gridCol w="5261810">
                  <a:extLst>
                    <a:ext uri="{9D8B030D-6E8A-4147-A177-3AD203B41FA5}">
                      <a16:colId xmlns:a16="http://schemas.microsoft.com/office/drawing/2014/main" val="2109437041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1683262414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2450754864"/>
                    </a:ext>
                  </a:extLst>
                </a:gridCol>
              </a:tblGrid>
              <a:tr h="189005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Instituto Tecnológico Metropolitano -ITM. Institución Universitaria Pascual Bravo. Agencia para la Educación Superior -Sapiencia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 IU Colegio Mayor de Antioquia, ITM, Pascual Bravo y Sapiencia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2148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$ 2.367.921.859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0266011"/>
                  </a:ext>
                </a:extLst>
              </a:tr>
              <a:tr h="900024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Salud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 enfermedad y promoción de la salud en la comuna 16-Belén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2123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$ 557.565.298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6931842"/>
                  </a:ext>
                </a:extLst>
              </a:tr>
              <a:tr h="120003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las vulneraciones y promoción de los derechos de las niñas, niños y adolescentes en la Comuna 16-Belén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2075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$ 175.500.000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0435602"/>
                  </a:ext>
                </a:extLst>
              </a:tr>
              <a:tr h="97314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Desarrollo Económico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Conformación de proyectos de emprendimiento empresarial en </a:t>
                      </a:r>
                      <a:r>
                        <a:rPr lang="es-MX" sz="2000" u="none" strike="noStrike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Mypes</a:t>
                      </a:r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y empresas de economía social y solidaria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1980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$ 630.073.017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2830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325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9525" y="12119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2857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8" name="object 4">
            <a:extLst>
              <a:ext uri="{FF2B5EF4-FFF2-40B4-BE49-F238E27FC236}">
                <a16:creationId xmlns:a16="http://schemas.microsoft.com/office/drawing/2014/main" id="{2EA7EE8C-93DC-40A3-81BA-6BF61B728F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874" y="506333"/>
            <a:ext cx="5636133" cy="5742813"/>
          </a:xfrm>
          <a:prstGeom prst="rect">
            <a:avLst/>
          </a:prstGeom>
        </p:spPr>
      </p:pic>
      <p:sp>
        <p:nvSpPr>
          <p:cNvPr id="59" name="object 5">
            <a:extLst>
              <a:ext uri="{FF2B5EF4-FFF2-40B4-BE49-F238E27FC236}">
                <a16:creationId xmlns:a16="http://schemas.microsoft.com/office/drawing/2014/main" id="{6400856F-A621-433F-9BDD-57298BE73F59}"/>
              </a:ext>
            </a:extLst>
          </p:cNvPr>
          <p:cNvSpPr txBox="1"/>
          <p:nvPr/>
        </p:nvSpPr>
        <p:spPr>
          <a:xfrm>
            <a:off x="1312672" y="1307887"/>
            <a:ext cx="861694" cy="74315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535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es-CO" sz="2400" b="1" spc="-3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1.272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0" name="object 6">
            <a:extLst>
              <a:ext uri="{FF2B5EF4-FFF2-40B4-BE49-F238E27FC236}">
                <a16:creationId xmlns:a16="http://schemas.microsoft.com/office/drawing/2014/main" id="{2670E3B1-7CC2-4208-B4C9-5B83ED9FF569}"/>
              </a:ext>
            </a:extLst>
          </p:cNvPr>
          <p:cNvGrpSpPr/>
          <p:nvPr/>
        </p:nvGrpSpPr>
        <p:grpSpPr>
          <a:xfrm>
            <a:off x="1075665" y="1694545"/>
            <a:ext cx="6918325" cy="4946015"/>
            <a:chOff x="806005" y="1552765"/>
            <a:chExt cx="6918325" cy="4946015"/>
          </a:xfrm>
        </p:grpSpPr>
        <p:sp>
          <p:nvSpPr>
            <p:cNvPr id="61" name="object 7">
              <a:extLst>
                <a:ext uri="{FF2B5EF4-FFF2-40B4-BE49-F238E27FC236}">
                  <a16:creationId xmlns:a16="http://schemas.microsoft.com/office/drawing/2014/main" id="{29F9247F-424E-49B2-8D02-774FD26A6A4F}"/>
                </a:ext>
              </a:extLst>
            </p:cNvPr>
            <p:cNvSpPr/>
            <p:nvPr/>
          </p:nvSpPr>
          <p:spPr>
            <a:xfrm>
              <a:off x="5146547" y="2495295"/>
              <a:ext cx="2573020" cy="3797300"/>
            </a:xfrm>
            <a:custGeom>
              <a:avLst/>
              <a:gdLst/>
              <a:ahLst/>
              <a:cxnLst/>
              <a:rect l="l" t="t" r="r" b="b"/>
              <a:pathLst>
                <a:path w="2573020" h="3797300">
                  <a:moveTo>
                    <a:pt x="659129" y="3784600"/>
                  </a:moveTo>
                  <a:lnTo>
                    <a:pt x="645160" y="3784600"/>
                  </a:lnTo>
                  <a:lnTo>
                    <a:pt x="648080" y="3797300"/>
                  </a:lnTo>
                  <a:lnTo>
                    <a:pt x="659129" y="3797300"/>
                  </a:lnTo>
                  <a:lnTo>
                    <a:pt x="659129" y="3784600"/>
                  </a:lnTo>
                  <a:close/>
                </a:path>
                <a:path w="2573020" h="3797300">
                  <a:moveTo>
                    <a:pt x="661924" y="3771900"/>
                  </a:moveTo>
                  <a:lnTo>
                    <a:pt x="636777" y="3771900"/>
                  </a:lnTo>
                  <a:lnTo>
                    <a:pt x="636777" y="3784600"/>
                  </a:lnTo>
                  <a:lnTo>
                    <a:pt x="661924" y="3784600"/>
                  </a:lnTo>
                  <a:lnTo>
                    <a:pt x="661924" y="3771900"/>
                  </a:lnTo>
                  <a:close/>
                </a:path>
                <a:path w="2573020" h="3797300">
                  <a:moveTo>
                    <a:pt x="664844" y="3759200"/>
                  </a:moveTo>
                  <a:lnTo>
                    <a:pt x="617347" y="3759200"/>
                  </a:lnTo>
                  <a:lnTo>
                    <a:pt x="620013" y="3771900"/>
                  </a:lnTo>
                  <a:lnTo>
                    <a:pt x="664844" y="3771900"/>
                  </a:lnTo>
                  <a:lnTo>
                    <a:pt x="664844" y="3759200"/>
                  </a:lnTo>
                  <a:close/>
                </a:path>
                <a:path w="2573020" h="3797300">
                  <a:moveTo>
                    <a:pt x="675893" y="3746500"/>
                  </a:moveTo>
                  <a:lnTo>
                    <a:pt x="606043" y="3746500"/>
                  </a:lnTo>
                  <a:lnTo>
                    <a:pt x="608964" y="3759200"/>
                  </a:lnTo>
                  <a:lnTo>
                    <a:pt x="673226" y="3759200"/>
                  </a:lnTo>
                  <a:lnTo>
                    <a:pt x="675893" y="3746500"/>
                  </a:lnTo>
                  <a:close/>
                </a:path>
                <a:path w="2573020" h="3797300">
                  <a:moveTo>
                    <a:pt x="703961" y="3733800"/>
                  </a:moveTo>
                  <a:lnTo>
                    <a:pt x="594994" y="3733800"/>
                  </a:lnTo>
                  <a:lnTo>
                    <a:pt x="597662" y="3746500"/>
                  </a:lnTo>
                  <a:lnTo>
                    <a:pt x="703961" y="3746500"/>
                  </a:lnTo>
                  <a:lnTo>
                    <a:pt x="703961" y="3733800"/>
                  </a:lnTo>
                  <a:close/>
                </a:path>
                <a:path w="2573020" h="3797300">
                  <a:moveTo>
                    <a:pt x="715010" y="3721100"/>
                  </a:moveTo>
                  <a:lnTo>
                    <a:pt x="580898" y="3721100"/>
                  </a:lnTo>
                  <a:lnTo>
                    <a:pt x="580898" y="3733800"/>
                  </a:lnTo>
                  <a:lnTo>
                    <a:pt x="715010" y="3733800"/>
                  </a:lnTo>
                  <a:lnTo>
                    <a:pt x="715010" y="3721100"/>
                  </a:lnTo>
                  <a:close/>
                </a:path>
                <a:path w="2573020" h="3797300">
                  <a:moveTo>
                    <a:pt x="720725" y="3708400"/>
                  </a:moveTo>
                  <a:lnTo>
                    <a:pt x="533526" y="3708400"/>
                  </a:lnTo>
                  <a:lnTo>
                    <a:pt x="539114" y="3721100"/>
                  </a:lnTo>
                  <a:lnTo>
                    <a:pt x="717803" y="3721100"/>
                  </a:lnTo>
                  <a:lnTo>
                    <a:pt x="720725" y="3708400"/>
                  </a:lnTo>
                  <a:close/>
                </a:path>
                <a:path w="2573020" h="3797300">
                  <a:moveTo>
                    <a:pt x="726186" y="3695700"/>
                  </a:moveTo>
                  <a:lnTo>
                    <a:pt x="508380" y="3695700"/>
                  </a:lnTo>
                  <a:lnTo>
                    <a:pt x="508380" y="3708400"/>
                  </a:lnTo>
                  <a:lnTo>
                    <a:pt x="726186" y="3708400"/>
                  </a:lnTo>
                  <a:lnTo>
                    <a:pt x="726186" y="3695700"/>
                  </a:lnTo>
                  <a:close/>
                </a:path>
                <a:path w="2573020" h="3797300">
                  <a:moveTo>
                    <a:pt x="740155" y="3683000"/>
                  </a:moveTo>
                  <a:lnTo>
                    <a:pt x="480440" y="3683000"/>
                  </a:lnTo>
                  <a:lnTo>
                    <a:pt x="483235" y="3695700"/>
                  </a:lnTo>
                  <a:lnTo>
                    <a:pt x="737362" y="3695700"/>
                  </a:lnTo>
                  <a:lnTo>
                    <a:pt x="740155" y="3683000"/>
                  </a:lnTo>
                  <a:close/>
                </a:path>
                <a:path w="2573020" h="3797300">
                  <a:moveTo>
                    <a:pt x="748538" y="3670300"/>
                  </a:moveTo>
                  <a:lnTo>
                    <a:pt x="466471" y="3670300"/>
                  </a:lnTo>
                  <a:lnTo>
                    <a:pt x="466471" y="3683000"/>
                  </a:lnTo>
                  <a:lnTo>
                    <a:pt x="748538" y="3683000"/>
                  </a:lnTo>
                  <a:lnTo>
                    <a:pt x="748538" y="3670300"/>
                  </a:lnTo>
                  <a:close/>
                </a:path>
                <a:path w="2573020" h="3797300">
                  <a:moveTo>
                    <a:pt x="402209" y="3657600"/>
                  </a:moveTo>
                  <a:lnTo>
                    <a:pt x="396621" y="3657600"/>
                  </a:lnTo>
                  <a:lnTo>
                    <a:pt x="399414" y="3670300"/>
                  </a:lnTo>
                  <a:lnTo>
                    <a:pt x="402209" y="3657600"/>
                  </a:lnTo>
                  <a:close/>
                </a:path>
                <a:path w="2573020" h="3797300">
                  <a:moveTo>
                    <a:pt x="759840" y="3657600"/>
                  </a:moveTo>
                  <a:lnTo>
                    <a:pt x="416178" y="3657600"/>
                  </a:lnTo>
                  <a:lnTo>
                    <a:pt x="418973" y="3670300"/>
                  </a:lnTo>
                  <a:lnTo>
                    <a:pt x="759840" y="3670300"/>
                  </a:lnTo>
                  <a:lnTo>
                    <a:pt x="759840" y="3657600"/>
                  </a:lnTo>
                  <a:close/>
                </a:path>
                <a:path w="2573020" h="3797300">
                  <a:moveTo>
                    <a:pt x="167639" y="3644900"/>
                  </a:moveTo>
                  <a:lnTo>
                    <a:pt x="159257" y="3644900"/>
                  </a:lnTo>
                  <a:lnTo>
                    <a:pt x="164846" y="3657600"/>
                  </a:lnTo>
                  <a:lnTo>
                    <a:pt x="167639" y="3644900"/>
                  </a:lnTo>
                  <a:close/>
                </a:path>
                <a:path w="2573020" h="3797300">
                  <a:moveTo>
                    <a:pt x="787653" y="3644900"/>
                  </a:moveTo>
                  <a:lnTo>
                    <a:pt x="377063" y="3644900"/>
                  </a:lnTo>
                  <a:lnTo>
                    <a:pt x="379856" y="3657600"/>
                  </a:lnTo>
                  <a:lnTo>
                    <a:pt x="782065" y="3657600"/>
                  </a:lnTo>
                  <a:lnTo>
                    <a:pt x="787653" y="3644900"/>
                  </a:lnTo>
                  <a:close/>
                </a:path>
                <a:path w="2573020" h="3797300">
                  <a:moveTo>
                    <a:pt x="212343" y="3632200"/>
                  </a:moveTo>
                  <a:lnTo>
                    <a:pt x="33527" y="3632200"/>
                  </a:lnTo>
                  <a:lnTo>
                    <a:pt x="39115" y="3644900"/>
                  </a:lnTo>
                  <a:lnTo>
                    <a:pt x="198374" y="3644900"/>
                  </a:lnTo>
                  <a:lnTo>
                    <a:pt x="212343" y="3632200"/>
                  </a:lnTo>
                  <a:close/>
                </a:path>
                <a:path w="2573020" h="3797300">
                  <a:moveTo>
                    <a:pt x="812800" y="3632200"/>
                  </a:moveTo>
                  <a:lnTo>
                    <a:pt x="321182" y="3632200"/>
                  </a:lnTo>
                  <a:lnTo>
                    <a:pt x="323976" y="3644900"/>
                  </a:lnTo>
                  <a:lnTo>
                    <a:pt x="810005" y="3644900"/>
                  </a:lnTo>
                  <a:lnTo>
                    <a:pt x="812800" y="3632200"/>
                  </a:lnTo>
                  <a:close/>
                </a:path>
                <a:path w="2573020" h="3797300">
                  <a:moveTo>
                    <a:pt x="846201" y="3581400"/>
                  </a:moveTo>
                  <a:lnTo>
                    <a:pt x="55879" y="3581400"/>
                  </a:lnTo>
                  <a:lnTo>
                    <a:pt x="55879" y="3594100"/>
                  </a:lnTo>
                  <a:lnTo>
                    <a:pt x="53086" y="3594100"/>
                  </a:lnTo>
                  <a:lnTo>
                    <a:pt x="44703" y="3606800"/>
                  </a:lnTo>
                  <a:lnTo>
                    <a:pt x="22351" y="3606800"/>
                  </a:lnTo>
                  <a:lnTo>
                    <a:pt x="22351" y="3632200"/>
                  </a:lnTo>
                  <a:lnTo>
                    <a:pt x="823976" y="3632200"/>
                  </a:lnTo>
                  <a:lnTo>
                    <a:pt x="835151" y="3619500"/>
                  </a:lnTo>
                  <a:lnTo>
                    <a:pt x="849122" y="3619500"/>
                  </a:lnTo>
                  <a:lnTo>
                    <a:pt x="849122" y="3606800"/>
                  </a:lnTo>
                  <a:lnTo>
                    <a:pt x="846201" y="3594100"/>
                  </a:lnTo>
                  <a:lnTo>
                    <a:pt x="846201" y="3581400"/>
                  </a:lnTo>
                  <a:close/>
                </a:path>
                <a:path w="2573020" h="3797300">
                  <a:moveTo>
                    <a:pt x="840739" y="3568700"/>
                  </a:moveTo>
                  <a:lnTo>
                    <a:pt x="61467" y="3568700"/>
                  </a:lnTo>
                  <a:lnTo>
                    <a:pt x="58674" y="3581400"/>
                  </a:lnTo>
                  <a:lnTo>
                    <a:pt x="840739" y="3581400"/>
                  </a:lnTo>
                  <a:lnTo>
                    <a:pt x="840739" y="3568700"/>
                  </a:lnTo>
                  <a:close/>
                </a:path>
                <a:path w="2573020" h="3797300">
                  <a:moveTo>
                    <a:pt x="835151" y="3556000"/>
                  </a:moveTo>
                  <a:lnTo>
                    <a:pt x="58674" y="3556000"/>
                  </a:lnTo>
                  <a:lnTo>
                    <a:pt x="58674" y="3568700"/>
                  </a:lnTo>
                  <a:lnTo>
                    <a:pt x="835151" y="3568700"/>
                  </a:lnTo>
                  <a:lnTo>
                    <a:pt x="835151" y="3556000"/>
                  </a:lnTo>
                  <a:close/>
                </a:path>
                <a:path w="2573020" h="3797300">
                  <a:moveTo>
                    <a:pt x="832357" y="3543300"/>
                  </a:moveTo>
                  <a:lnTo>
                    <a:pt x="61467" y="3543300"/>
                  </a:lnTo>
                  <a:lnTo>
                    <a:pt x="61467" y="3556000"/>
                  </a:lnTo>
                  <a:lnTo>
                    <a:pt x="832357" y="3556000"/>
                  </a:lnTo>
                  <a:lnTo>
                    <a:pt x="832357" y="3543300"/>
                  </a:lnTo>
                  <a:close/>
                </a:path>
                <a:path w="2573020" h="3797300">
                  <a:moveTo>
                    <a:pt x="832357" y="3517900"/>
                  </a:moveTo>
                  <a:lnTo>
                    <a:pt x="64262" y="3517900"/>
                  </a:lnTo>
                  <a:lnTo>
                    <a:pt x="64262" y="3543300"/>
                  </a:lnTo>
                  <a:lnTo>
                    <a:pt x="829563" y="3543300"/>
                  </a:lnTo>
                  <a:lnTo>
                    <a:pt x="829563" y="3530600"/>
                  </a:lnTo>
                  <a:lnTo>
                    <a:pt x="832357" y="3530600"/>
                  </a:lnTo>
                  <a:lnTo>
                    <a:pt x="832357" y="3517900"/>
                  </a:lnTo>
                  <a:close/>
                </a:path>
                <a:path w="2573020" h="3797300">
                  <a:moveTo>
                    <a:pt x="835151" y="3505200"/>
                  </a:moveTo>
                  <a:lnTo>
                    <a:pt x="58674" y="3505200"/>
                  </a:lnTo>
                  <a:lnTo>
                    <a:pt x="58674" y="3517900"/>
                  </a:lnTo>
                  <a:lnTo>
                    <a:pt x="835151" y="3517900"/>
                  </a:lnTo>
                  <a:lnTo>
                    <a:pt x="835151" y="3505200"/>
                  </a:lnTo>
                  <a:close/>
                </a:path>
                <a:path w="2573020" h="3797300">
                  <a:moveTo>
                    <a:pt x="840739" y="3479800"/>
                  </a:moveTo>
                  <a:lnTo>
                    <a:pt x="53086" y="3479800"/>
                  </a:lnTo>
                  <a:lnTo>
                    <a:pt x="53086" y="3505200"/>
                  </a:lnTo>
                  <a:lnTo>
                    <a:pt x="837946" y="3505200"/>
                  </a:lnTo>
                  <a:lnTo>
                    <a:pt x="837946" y="3492500"/>
                  </a:lnTo>
                  <a:lnTo>
                    <a:pt x="840739" y="3492500"/>
                  </a:lnTo>
                  <a:lnTo>
                    <a:pt x="840739" y="3479800"/>
                  </a:lnTo>
                  <a:close/>
                </a:path>
                <a:path w="2573020" h="3797300">
                  <a:moveTo>
                    <a:pt x="94996" y="3467100"/>
                  </a:moveTo>
                  <a:lnTo>
                    <a:pt x="39115" y="3467100"/>
                  </a:lnTo>
                  <a:lnTo>
                    <a:pt x="39115" y="3479800"/>
                  </a:lnTo>
                  <a:lnTo>
                    <a:pt x="94996" y="3479800"/>
                  </a:lnTo>
                  <a:lnTo>
                    <a:pt x="94996" y="3467100"/>
                  </a:lnTo>
                  <a:close/>
                </a:path>
                <a:path w="2573020" h="3797300">
                  <a:moveTo>
                    <a:pt x="846201" y="3429000"/>
                  </a:moveTo>
                  <a:lnTo>
                    <a:pt x="150875" y="3429000"/>
                  </a:lnTo>
                  <a:lnTo>
                    <a:pt x="150875" y="3441700"/>
                  </a:lnTo>
                  <a:lnTo>
                    <a:pt x="148081" y="3441700"/>
                  </a:lnTo>
                  <a:lnTo>
                    <a:pt x="150875" y="3454400"/>
                  </a:lnTo>
                  <a:lnTo>
                    <a:pt x="153542" y="3467100"/>
                  </a:lnTo>
                  <a:lnTo>
                    <a:pt x="153542" y="3479800"/>
                  </a:lnTo>
                  <a:lnTo>
                    <a:pt x="843534" y="3479800"/>
                  </a:lnTo>
                  <a:lnTo>
                    <a:pt x="843534" y="3467100"/>
                  </a:lnTo>
                  <a:lnTo>
                    <a:pt x="846201" y="3467100"/>
                  </a:lnTo>
                  <a:lnTo>
                    <a:pt x="846201" y="3429000"/>
                  </a:lnTo>
                  <a:close/>
                </a:path>
                <a:path w="2573020" h="3797300">
                  <a:moveTo>
                    <a:pt x="81025" y="3454400"/>
                  </a:moveTo>
                  <a:lnTo>
                    <a:pt x="72643" y="3454400"/>
                  </a:lnTo>
                  <a:lnTo>
                    <a:pt x="72643" y="3467100"/>
                  </a:lnTo>
                  <a:lnTo>
                    <a:pt x="81025" y="3467100"/>
                  </a:lnTo>
                  <a:lnTo>
                    <a:pt x="81025" y="3454400"/>
                  </a:lnTo>
                  <a:close/>
                </a:path>
                <a:path w="2573020" h="3797300">
                  <a:moveTo>
                    <a:pt x="849122" y="3403600"/>
                  </a:moveTo>
                  <a:lnTo>
                    <a:pt x="145161" y="3403600"/>
                  </a:lnTo>
                  <a:lnTo>
                    <a:pt x="145161" y="3416300"/>
                  </a:lnTo>
                  <a:lnTo>
                    <a:pt x="153542" y="3416300"/>
                  </a:lnTo>
                  <a:lnTo>
                    <a:pt x="153542" y="3429000"/>
                  </a:lnTo>
                  <a:lnTo>
                    <a:pt x="849122" y="3429000"/>
                  </a:lnTo>
                  <a:lnTo>
                    <a:pt x="849122" y="3403600"/>
                  </a:lnTo>
                  <a:close/>
                </a:path>
                <a:path w="2573020" h="3797300">
                  <a:moveTo>
                    <a:pt x="854710" y="3390900"/>
                  </a:moveTo>
                  <a:lnTo>
                    <a:pt x="111760" y="3390900"/>
                  </a:lnTo>
                  <a:lnTo>
                    <a:pt x="111760" y="3403600"/>
                  </a:lnTo>
                  <a:lnTo>
                    <a:pt x="854710" y="3403600"/>
                  </a:lnTo>
                  <a:lnTo>
                    <a:pt x="854710" y="3390900"/>
                  </a:lnTo>
                  <a:close/>
                </a:path>
                <a:path w="2573020" h="3797300">
                  <a:moveTo>
                    <a:pt x="871474" y="3352800"/>
                  </a:moveTo>
                  <a:lnTo>
                    <a:pt x="114553" y="3352800"/>
                  </a:lnTo>
                  <a:lnTo>
                    <a:pt x="114553" y="3390900"/>
                  </a:lnTo>
                  <a:lnTo>
                    <a:pt x="857503" y="3390900"/>
                  </a:lnTo>
                  <a:lnTo>
                    <a:pt x="860298" y="3378200"/>
                  </a:lnTo>
                  <a:lnTo>
                    <a:pt x="863091" y="3378200"/>
                  </a:lnTo>
                  <a:lnTo>
                    <a:pt x="863091" y="3365500"/>
                  </a:lnTo>
                  <a:lnTo>
                    <a:pt x="871474" y="3365500"/>
                  </a:lnTo>
                  <a:lnTo>
                    <a:pt x="871474" y="3352800"/>
                  </a:lnTo>
                  <a:close/>
                </a:path>
                <a:path w="2573020" h="3797300">
                  <a:moveTo>
                    <a:pt x="879855" y="3340100"/>
                  </a:moveTo>
                  <a:lnTo>
                    <a:pt x="139700" y="3340100"/>
                  </a:lnTo>
                  <a:lnTo>
                    <a:pt x="139700" y="3352800"/>
                  </a:lnTo>
                  <a:lnTo>
                    <a:pt x="879855" y="3352800"/>
                  </a:lnTo>
                  <a:lnTo>
                    <a:pt x="879855" y="3340100"/>
                  </a:lnTo>
                  <a:close/>
                </a:path>
                <a:path w="2573020" h="3797300">
                  <a:moveTo>
                    <a:pt x="888238" y="3327400"/>
                  </a:moveTo>
                  <a:lnTo>
                    <a:pt x="156463" y="3327400"/>
                  </a:lnTo>
                  <a:lnTo>
                    <a:pt x="156463" y="3340100"/>
                  </a:lnTo>
                  <a:lnTo>
                    <a:pt x="888238" y="3340100"/>
                  </a:lnTo>
                  <a:lnTo>
                    <a:pt x="888238" y="3327400"/>
                  </a:lnTo>
                  <a:close/>
                </a:path>
                <a:path w="2573020" h="3797300">
                  <a:moveTo>
                    <a:pt x="896619" y="3314700"/>
                  </a:moveTo>
                  <a:lnTo>
                    <a:pt x="162051" y="3314700"/>
                  </a:lnTo>
                  <a:lnTo>
                    <a:pt x="162051" y="3327400"/>
                  </a:lnTo>
                  <a:lnTo>
                    <a:pt x="893699" y="3327400"/>
                  </a:lnTo>
                  <a:lnTo>
                    <a:pt x="896619" y="3314700"/>
                  </a:lnTo>
                  <a:close/>
                </a:path>
                <a:path w="2573020" h="3797300">
                  <a:moveTo>
                    <a:pt x="905001" y="3302000"/>
                  </a:moveTo>
                  <a:lnTo>
                    <a:pt x="167639" y="3302000"/>
                  </a:lnTo>
                  <a:lnTo>
                    <a:pt x="167639" y="3314700"/>
                  </a:lnTo>
                  <a:lnTo>
                    <a:pt x="902080" y="3314700"/>
                  </a:lnTo>
                  <a:lnTo>
                    <a:pt x="905001" y="3302000"/>
                  </a:lnTo>
                  <a:close/>
                </a:path>
                <a:path w="2573020" h="3797300">
                  <a:moveTo>
                    <a:pt x="930148" y="3289300"/>
                  </a:moveTo>
                  <a:lnTo>
                    <a:pt x="170306" y="3289300"/>
                  </a:lnTo>
                  <a:lnTo>
                    <a:pt x="170306" y="3302000"/>
                  </a:lnTo>
                  <a:lnTo>
                    <a:pt x="930148" y="3302000"/>
                  </a:lnTo>
                  <a:lnTo>
                    <a:pt x="930148" y="3289300"/>
                  </a:lnTo>
                  <a:close/>
                </a:path>
                <a:path w="2573020" h="3797300">
                  <a:moveTo>
                    <a:pt x="927353" y="3225799"/>
                  </a:moveTo>
                  <a:lnTo>
                    <a:pt x="198374" y="3225799"/>
                  </a:lnTo>
                  <a:lnTo>
                    <a:pt x="198374" y="3263900"/>
                  </a:lnTo>
                  <a:lnTo>
                    <a:pt x="203962" y="3263900"/>
                  </a:lnTo>
                  <a:lnTo>
                    <a:pt x="203962" y="3276600"/>
                  </a:lnTo>
                  <a:lnTo>
                    <a:pt x="201040" y="3276600"/>
                  </a:lnTo>
                  <a:lnTo>
                    <a:pt x="201040" y="3289300"/>
                  </a:lnTo>
                  <a:lnTo>
                    <a:pt x="935736" y="3289300"/>
                  </a:lnTo>
                  <a:lnTo>
                    <a:pt x="935736" y="3276600"/>
                  </a:lnTo>
                  <a:lnTo>
                    <a:pt x="932814" y="3263900"/>
                  </a:lnTo>
                  <a:lnTo>
                    <a:pt x="932814" y="3251199"/>
                  </a:lnTo>
                  <a:lnTo>
                    <a:pt x="930148" y="3251199"/>
                  </a:lnTo>
                  <a:lnTo>
                    <a:pt x="930148" y="3238499"/>
                  </a:lnTo>
                  <a:lnTo>
                    <a:pt x="927353" y="3238499"/>
                  </a:lnTo>
                  <a:lnTo>
                    <a:pt x="927353" y="3225799"/>
                  </a:lnTo>
                  <a:close/>
                </a:path>
                <a:path w="2573020" h="3797300">
                  <a:moveTo>
                    <a:pt x="1781936" y="3225799"/>
                  </a:moveTo>
                  <a:lnTo>
                    <a:pt x="1689861" y="3225799"/>
                  </a:lnTo>
                  <a:lnTo>
                    <a:pt x="1692655" y="3238499"/>
                  </a:lnTo>
                  <a:lnTo>
                    <a:pt x="1779270" y="3238499"/>
                  </a:lnTo>
                  <a:lnTo>
                    <a:pt x="1781936" y="3225799"/>
                  </a:lnTo>
                  <a:close/>
                </a:path>
                <a:path w="2573020" h="3797300">
                  <a:moveTo>
                    <a:pt x="924432" y="3200399"/>
                  </a:moveTo>
                  <a:lnTo>
                    <a:pt x="192659" y="3200399"/>
                  </a:lnTo>
                  <a:lnTo>
                    <a:pt x="195579" y="3213099"/>
                  </a:lnTo>
                  <a:lnTo>
                    <a:pt x="195579" y="3225799"/>
                  </a:lnTo>
                  <a:lnTo>
                    <a:pt x="924432" y="3225799"/>
                  </a:lnTo>
                  <a:lnTo>
                    <a:pt x="924432" y="3200399"/>
                  </a:lnTo>
                  <a:close/>
                </a:path>
                <a:path w="2573020" h="3797300">
                  <a:moveTo>
                    <a:pt x="1812671" y="3213099"/>
                  </a:moveTo>
                  <a:lnTo>
                    <a:pt x="1631187" y="3213099"/>
                  </a:lnTo>
                  <a:lnTo>
                    <a:pt x="1633981" y="3225799"/>
                  </a:lnTo>
                  <a:lnTo>
                    <a:pt x="1812671" y="3225799"/>
                  </a:lnTo>
                  <a:lnTo>
                    <a:pt x="1812671" y="3213099"/>
                  </a:lnTo>
                  <a:close/>
                </a:path>
                <a:path w="2573020" h="3797300">
                  <a:moveTo>
                    <a:pt x="2195322" y="3213099"/>
                  </a:moveTo>
                  <a:lnTo>
                    <a:pt x="2184273" y="3213099"/>
                  </a:lnTo>
                  <a:lnTo>
                    <a:pt x="2184273" y="3225799"/>
                  </a:lnTo>
                  <a:lnTo>
                    <a:pt x="2195322" y="3225799"/>
                  </a:lnTo>
                  <a:lnTo>
                    <a:pt x="2195322" y="3213099"/>
                  </a:lnTo>
                  <a:close/>
                </a:path>
                <a:path w="2573020" h="3797300">
                  <a:moveTo>
                    <a:pt x="1810003" y="3200399"/>
                  </a:moveTo>
                  <a:lnTo>
                    <a:pt x="1606042" y="3200399"/>
                  </a:lnTo>
                  <a:lnTo>
                    <a:pt x="1608835" y="3213099"/>
                  </a:lnTo>
                  <a:lnTo>
                    <a:pt x="1810003" y="3213099"/>
                  </a:lnTo>
                  <a:lnTo>
                    <a:pt x="1810003" y="3200399"/>
                  </a:lnTo>
                  <a:close/>
                </a:path>
                <a:path w="2573020" h="3797300">
                  <a:moveTo>
                    <a:pt x="2201036" y="3200399"/>
                  </a:moveTo>
                  <a:lnTo>
                    <a:pt x="2128393" y="3200399"/>
                  </a:lnTo>
                  <a:lnTo>
                    <a:pt x="2131186" y="3213099"/>
                  </a:lnTo>
                  <a:lnTo>
                    <a:pt x="2201036" y="3213099"/>
                  </a:lnTo>
                  <a:lnTo>
                    <a:pt x="2201036" y="3200399"/>
                  </a:lnTo>
                  <a:close/>
                </a:path>
                <a:path w="2573020" h="3797300">
                  <a:moveTo>
                    <a:pt x="927353" y="3187699"/>
                  </a:moveTo>
                  <a:lnTo>
                    <a:pt x="189991" y="3187699"/>
                  </a:lnTo>
                  <a:lnTo>
                    <a:pt x="189991" y="3200399"/>
                  </a:lnTo>
                  <a:lnTo>
                    <a:pt x="927353" y="3200399"/>
                  </a:lnTo>
                  <a:lnTo>
                    <a:pt x="927353" y="3187699"/>
                  </a:lnTo>
                  <a:close/>
                </a:path>
                <a:path w="2573020" h="3797300">
                  <a:moveTo>
                    <a:pt x="1804416" y="3187699"/>
                  </a:moveTo>
                  <a:lnTo>
                    <a:pt x="1564131" y="3187699"/>
                  </a:lnTo>
                  <a:lnTo>
                    <a:pt x="1566926" y="3200399"/>
                  </a:lnTo>
                  <a:lnTo>
                    <a:pt x="1807082" y="3200399"/>
                  </a:lnTo>
                  <a:lnTo>
                    <a:pt x="1804416" y="3187699"/>
                  </a:lnTo>
                  <a:close/>
                </a:path>
                <a:path w="2573020" h="3797300">
                  <a:moveTo>
                    <a:pt x="2198243" y="3187699"/>
                  </a:moveTo>
                  <a:lnTo>
                    <a:pt x="1941195" y="3187699"/>
                  </a:lnTo>
                  <a:lnTo>
                    <a:pt x="1944116" y="3200399"/>
                  </a:lnTo>
                  <a:lnTo>
                    <a:pt x="2198243" y="3200399"/>
                  </a:lnTo>
                  <a:lnTo>
                    <a:pt x="2198243" y="3187699"/>
                  </a:lnTo>
                  <a:close/>
                </a:path>
                <a:path w="2573020" h="3797300">
                  <a:moveTo>
                    <a:pt x="938529" y="3174999"/>
                  </a:moveTo>
                  <a:lnTo>
                    <a:pt x="192659" y="3174999"/>
                  </a:lnTo>
                  <a:lnTo>
                    <a:pt x="192659" y="3187699"/>
                  </a:lnTo>
                  <a:lnTo>
                    <a:pt x="938529" y="3187699"/>
                  </a:lnTo>
                  <a:lnTo>
                    <a:pt x="938529" y="3174999"/>
                  </a:lnTo>
                  <a:close/>
                </a:path>
                <a:path w="2573020" h="3797300">
                  <a:moveTo>
                    <a:pt x="1807082" y="3174999"/>
                  </a:moveTo>
                  <a:lnTo>
                    <a:pt x="1550161" y="3174999"/>
                  </a:lnTo>
                  <a:lnTo>
                    <a:pt x="1552955" y="3187699"/>
                  </a:lnTo>
                  <a:lnTo>
                    <a:pt x="1807082" y="3187699"/>
                  </a:lnTo>
                  <a:lnTo>
                    <a:pt x="1807082" y="3174999"/>
                  </a:lnTo>
                  <a:close/>
                </a:path>
                <a:path w="2573020" h="3797300">
                  <a:moveTo>
                    <a:pt x="2189733" y="3174999"/>
                  </a:moveTo>
                  <a:lnTo>
                    <a:pt x="1907667" y="3174999"/>
                  </a:lnTo>
                  <a:lnTo>
                    <a:pt x="1910460" y="3187699"/>
                  </a:lnTo>
                  <a:lnTo>
                    <a:pt x="2192654" y="3187699"/>
                  </a:lnTo>
                  <a:lnTo>
                    <a:pt x="2189733" y="3174999"/>
                  </a:lnTo>
                  <a:close/>
                </a:path>
                <a:path w="2573020" h="3797300">
                  <a:moveTo>
                    <a:pt x="952500" y="3162299"/>
                  </a:moveTo>
                  <a:lnTo>
                    <a:pt x="184276" y="3162299"/>
                  </a:lnTo>
                  <a:lnTo>
                    <a:pt x="184276" y="3174999"/>
                  </a:lnTo>
                  <a:lnTo>
                    <a:pt x="949578" y="3174999"/>
                  </a:lnTo>
                  <a:lnTo>
                    <a:pt x="952500" y="3162299"/>
                  </a:lnTo>
                  <a:close/>
                </a:path>
                <a:path w="2573020" h="3797300">
                  <a:moveTo>
                    <a:pt x="1826768" y="3162299"/>
                  </a:moveTo>
                  <a:lnTo>
                    <a:pt x="1539112" y="3162299"/>
                  </a:lnTo>
                  <a:lnTo>
                    <a:pt x="1539112" y="3174999"/>
                  </a:lnTo>
                  <a:lnTo>
                    <a:pt x="1823847" y="3174999"/>
                  </a:lnTo>
                  <a:lnTo>
                    <a:pt x="1826768" y="3162299"/>
                  </a:lnTo>
                  <a:close/>
                </a:path>
                <a:path w="2573020" h="3797300">
                  <a:moveTo>
                    <a:pt x="2186940" y="3162299"/>
                  </a:moveTo>
                  <a:lnTo>
                    <a:pt x="1882648" y="3162299"/>
                  </a:lnTo>
                  <a:lnTo>
                    <a:pt x="1885315" y="3174999"/>
                  </a:lnTo>
                  <a:lnTo>
                    <a:pt x="2186940" y="3174999"/>
                  </a:lnTo>
                  <a:lnTo>
                    <a:pt x="2186940" y="3162299"/>
                  </a:lnTo>
                  <a:close/>
                </a:path>
                <a:path w="2573020" h="3797300">
                  <a:moveTo>
                    <a:pt x="958088" y="3149599"/>
                  </a:moveTo>
                  <a:lnTo>
                    <a:pt x="178815" y="3149599"/>
                  </a:lnTo>
                  <a:lnTo>
                    <a:pt x="178815" y="3162299"/>
                  </a:lnTo>
                  <a:lnTo>
                    <a:pt x="958088" y="3162299"/>
                  </a:lnTo>
                  <a:lnTo>
                    <a:pt x="958088" y="3149599"/>
                  </a:lnTo>
                  <a:close/>
                </a:path>
                <a:path w="2573020" h="3797300">
                  <a:moveTo>
                    <a:pt x="2184273" y="3149599"/>
                  </a:moveTo>
                  <a:lnTo>
                    <a:pt x="1530730" y="3149599"/>
                  </a:lnTo>
                  <a:lnTo>
                    <a:pt x="1530730" y="3162299"/>
                  </a:lnTo>
                  <a:lnTo>
                    <a:pt x="2184273" y="3162299"/>
                  </a:lnTo>
                  <a:lnTo>
                    <a:pt x="2184273" y="3149599"/>
                  </a:lnTo>
                  <a:close/>
                </a:path>
                <a:path w="2573020" h="3797300">
                  <a:moveTo>
                    <a:pt x="966469" y="3136899"/>
                  </a:moveTo>
                  <a:lnTo>
                    <a:pt x="189991" y="3136899"/>
                  </a:lnTo>
                  <a:lnTo>
                    <a:pt x="189991" y="3149599"/>
                  </a:lnTo>
                  <a:lnTo>
                    <a:pt x="963549" y="3149599"/>
                  </a:lnTo>
                  <a:lnTo>
                    <a:pt x="966469" y="3136899"/>
                  </a:lnTo>
                  <a:close/>
                </a:path>
                <a:path w="2573020" h="3797300">
                  <a:moveTo>
                    <a:pt x="2189733" y="3136899"/>
                  </a:moveTo>
                  <a:lnTo>
                    <a:pt x="1511046" y="3136899"/>
                  </a:lnTo>
                  <a:lnTo>
                    <a:pt x="1516633" y="3149599"/>
                  </a:lnTo>
                  <a:lnTo>
                    <a:pt x="2186940" y="3149599"/>
                  </a:lnTo>
                  <a:lnTo>
                    <a:pt x="2189733" y="3136899"/>
                  </a:lnTo>
                  <a:close/>
                </a:path>
                <a:path w="2573020" h="3797300">
                  <a:moveTo>
                    <a:pt x="971930" y="3124199"/>
                  </a:moveTo>
                  <a:lnTo>
                    <a:pt x="195579" y="3124199"/>
                  </a:lnTo>
                  <a:lnTo>
                    <a:pt x="195579" y="3136899"/>
                  </a:lnTo>
                  <a:lnTo>
                    <a:pt x="971930" y="3136899"/>
                  </a:lnTo>
                  <a:lnTo>
                    <a:pt x="971930" y="3124199"/>
                  </a:lnTo>
                  <a:close/>
                </a:path>
                <a:path w="2573020" h="3797300">
                  <a:moveTo>
                    <a:pt x="2198243" y="3124199"/>
                  </a:moveTo>
                  <a:lnTo>
                    <a:pt x="1494281" y="3124199"/>
                  </a:lnTo>
                  <a:lnTo>
                    <a:pt x="1497076" y="3136899"/>
                  </a:lnTo>
                  <a:lnTo>
                    <a:pt x="2195322" y="3136899"/>
                  </a:lnTo>
                  <a:lnTo>
                    <a:pt x="2198243" y="3124199"/>
                  </a:lnTo>
                  <a:close/>
                </a:path>
                <a:path w="2573020" h="3797300">
                  <a:moveTo>
                    <a:pt x="980313" y="3111499"/>
                  </a:moveTo>
                  <a:lnTo>
                    <a:pt x="206628" y="3111499"/>
                  </a:lnTo>
                  <a:lnTo>
                    <a:pt x="206628" y="3124199"/>
                  </a:lnTo>
                  <a:lnTo>
                    <a:pt x="977646" y="3124199"/>
                  </a:lnTo>
                  <a:lnTo>
                    <a:pt x="980313" y="3111499"/>
                  </a:lnTo>
                  <a:close/>
                </a:path>
                <a:path w="2573020" h="3797300">
                  <a:moveTo>
                    <a:pt x="2212085" y="3111499"/>
                  </a:moveTo>
                  <a:lnTo>
                    <a:pt x="1432813" y="3111499"/>
                  </a:lnTo>
                  <a:lnTo>
                    <a:pt x="1435734" y="3124199"/>
                  </a:lnTo>
                  <a:lnTo>
                    <a:pt x="2212085" y="3124199"/>
                  </a:lnTo>
                  <a:lnTo>
                    <a:pt x="2212085" y="3111499"/>
                  </a:lnTo>
                  <a:close/>
                </a:path>
                <a:path w="2573020" h="3797300">
                  <a:moveTo>
                    <a:pt x="986027" y="3098799"/>
                  </a:moveTo>
                  <a:lnTo>
                    <a:pt x="203962" y="3098799"/>
                  </a:lnTo>
                  <a:lnTo>
                    <a:pt x="203962" y="3111499"/>
                  </a:lnTo>
                  <a:lnTo>
                    <a:pt x="986027" y="3111499"/>
                  </a:lnTo>
                  <a:lnTo>
                    <a:pt x="986027" y="3098799"/>
                  </a:lnTo>
                  <a:close/>
                </a:path>
                <a:path w="2573020" h="3797300">
                  <a:moveTo>
                    <a:pt x="2226055" y="3073399"/>
                  </a:moveTo>
                  <a:lnTo>
                    <a:pt x="1304416" y="3073399"/>
                  </a:lnTo>
                  <a:lnTo>
                    <a:pt x="1307084" y="3086099"/>
                  </a:lnTo>
                  <a:lnTo>
                    <a:pt x="1351914" y="3086099"/>
                  </a:lnTo>
                  <a:lnTo>
                    <a:pt x="1354581" y="3098799"/>
                  </a:lnTo>
                  <a:lnTo>
                    <a:pt x="1385316" y="3098799"/>
                  </a:lnTo>
                  <a:lnTo>
                    <a:pt x="1388236" y="3111499"/>
                  </a:lnTo>
                  <a:lnTo>
                    <a:pt x="2223388" y="3111499"/>
                  </a:lnTo>
                  <a:lnTo>
                    <a:pt x="2226055" y="3098799"/>
                  </a:lnTo>
                  <a:lnTo>
                    <a:pt x="2226055" y="3073399"/>
                  </a:lnTo>
                  <a:close/>
                </a:path>
                <a:path w="2573020" h="3797300">
                  <a:moveTo>
                    <a:pt x="994282" y="3086099"/>
                  </a:moveTo>
                  <a:lnTo>
                    <a:pt x="206628" y="3086099"/>
                  </a:lnTo>
                  <a:lnTo>
                    <a:pt x="206628" y="3098799"/>
                  </a:lnTo>
                  <a:lnTo>
                    <a:pt x="991615" y="3098799"/>
                  </a:lnTo>
                  <a:lnTo>
                    <a:pt x="994282" y="3086099"/>
                  </a:lnTo>
                  <a:close/>
                </a:path>
                <a:path w="2573020" h="3797300">
                  <a:moveTo>
                    <a:pt x="1005586" y="3073399"/>
                  </a:moveTo>
                  <a:lnTo>
                    <a:pt x="215011" y="3073399"/>
                  </a:lnTo>
                  <a:lnTo>
                    <a:pt x="215011" y="3086099"/>
                  </a:lnTo>
                  <a:lnTo>
                    <a:pt x="1002664" y="3086099"/>
                  </a:lnTo>
                  <a:lnTo>
                    <a:pt x="1005586" y="3073399"/>
                  </a:lnTo>
                  <a:close/>
                </a:path>
                <a:path w="2573020" h="3797300">
                  <a:moveTo>
                    <a:pt x="1013967" y="3060699"/>
                  </a:moveTo>
                  <a:lnTo>
                    <a:pt x="220725" y="3060699"/>
                  </a:lnTo>
                  <a:lnTo>
                    <a:pt x="220725" y="3073399"/>
                  </a:lnTo>
                  <a:lnTo>
                    <a:pt x="1013967" y="3073399"/>
                  </a:lnTo>
                  <a:lnTo>
                    <a:pt x="1013967" y="3060699"/>
                  </a:lnTo>
                  <a:close/>
                </a:path>
                <a:path w="2573020" h="3797300">
                  <a:moveTo>
                    <a:pt x="2223388" y="3047999"/>
                  </a:moveTo>
                  <a:lnTo>
                    <a:pt x="1220597" y="3047999"/>
                  </a:lnTo>
                  <a:lnTo>
                    <a:pt x="1220597" y="3060699"/>
                  </a:lnTo>
                  <a:lnTo>
                    <a:pt x="1273682" y="3060699"/>
                  </a:lnTo>
                  <a:lnTo>
                    <a:pt x="1273682" y="3073399"/>
                  </a:lnTo>
                  <a:lnTo>
                    <a:pt x="2223388" y="3073399"/>
                  </a:lnTo>
                  <a:lnTo>
                    <a:pt x="2223388" y="3047999"/>
                  </a:lnTo>
                  <a:close/>
                </a:path>
                <a:path w="2573020" h="3797300">
                  <a:moveTo>
                    <a:pt x="1122806" y="3047999"/>
                  </a:moveTo>
                  <a:lnTo>
                    <a:pt x="226313" y="3047999"/>
                  </a:lnTo>
                  <a:lnTo>
                    <a:pt x="226313" y="3060699"/>
                  </a:lnTo>
                  <a:lnTo>
                    <a:pt x="1120013" y="3060699"/>
                  </a:lnTo>
                  <a:lnTo>
                    <a:pt x="1122806" y="3047999"/>
                  </a:lnTo>
                  <a:close/>
                </a:path>
                <a:path w="2573020" h="3797300">
                  <a:moveTo>
                    <a:pt x="2234437" y="3035299"/>
                  </a:moveTo>
                  <a:lnTo>
                    <a:pt x="237489" y="3035299"/>
                  </a:lnTo>
                  <a:lnTo>
                    <a:pt x="237489" y="3047999"/>
                  </a:lnTo>
                  <a:lnTo>
                    <a:pt x="2231771" y="3047999"/>
                  </a:lnTo>
                  <a:lnTo>
                    <a:pt x="2234437" y="3035299"/>
                  </a:lnTo>
                  <a:close/>
                </a:path>
                <a:path w="2573020" h="3797300">
                  <a:moveTo>
                    <a:pt x="2251202" y="2997199"/>
                  </a:moveTo>
                  <a:lnTo>
                    <a:pt x="256921" y="2997199"/>
                  </a:lnTo>
                  <a:lnTo>
                    <a:pt x="254126" y="3009899"/>
                  </a:lnTo>
                  <a:lnTo>
                    <a:pt x="251460" y="3009899"/>
                  </a:lnTo>
                  <a:lnTo>
                    <a:pt x="251460" y="3035299"/>
                  </a:lnTo>
                  <a:lnTo>
                    <a:pt x="2242820" y="3035299"/>
                  </a:lnTo>
                  <a:lnTo>
                    <a:pt x="2248534" y="3022599"/>
                  </a:lnTo>
                  <a:lnTo>
                    <a:pt x="2251202" y="3022599"/>
                  </a:lnTo>
                  <a:lnTo>
                    <a:pt x="2251202" y="2997199"/>
                  </a:lnTo>
                  <a:close/>
                </a:path>
                <a:path w="2573020" h="3797300">
                  <a:moveTo>
                    <a:pt x="2248534" y="2984499"/>
                  </a:moveTo>
                  <a:lnTo>
                    <a:pt x="259841" y="2984499"/>
                  </a:lnTo>
                  <a:lnTo>
                    <a:pt x="259841" y="2997199"/>
                  </a:lnTo>
                  <a:lnTo>
                    <a:pt x="2248534" y="2997199"/>
                  </a:lnTo>
                  <a:lnTo>
                    <a:pt x="2248534" y="2984499"/>
                  </a:lnTo>
                  <a:close/>
                </a:path>
                <a:path w="2573020" h="3797300">
                  <a:moveTo>
                    <a:pt x="2226055" y="2959099"/>
                  </a:moveTo>
                  <a:lnTo>
                    <a:pt x="254126" y="2959099"/>
                  </a:lnTo>
                  <a:lnTo>
                    <a:pt x="254126" y="2984499"/>
                  </a:lnTo>
                  <a:lnTo>
                    <a:pt x="2240153" y="2984499"/>
                  </a:lnTo>
                  <a:lnTo>
                    <a:pt x="2240153" y="2971799"/>
                  </a:lnTo>
                  <a:lnTo>
                    <a:pt x="2228850" y="2971799"/>
                  </a:lnTo>
                  <a:lnTo>
                    <a:pt x="2226055" y="2959099"/>
                  </a:lnTo>
                  <a:close/>
                </a:path>
                <a:path w="2573020" h="3797300">
                  <a:moveTo>
                    <a:pt x="2172970" y="2895599"/>
                  </a:moveTo>
                  <a:lnTo>
                    <a:pt x="270890" y="2895599"/>
                  </a:lnTo>
                  <a:lnTo>
                    <a:pt x="270890" y="2908299"/>
                  </a:lnTo>
                  <a:lnTo>
                    <a:pt x="287654" y="2908299"/>
                  </a:lnTo>
                  <a:lnTo>
                    <a:pt x="284861" y="2920999"/>
                  </a:lnTo>
                  <a:lnTo>
                    <a:pt x="284861" y="2946399"/>
                  </a:lnTo>
                  <a:lnTo>
                    <a:pt x="265302" y="2946399"/>
                  </a:lnTo>
                  <a:lnTo>
                    <a:pt x="262509" y="2959099"/>
                  </a:lnTo>
                  <a:lnTo>
                    <a:pt x="2215006" y="2959099"/>
                  </a:lnTo>
                  <a:lnTo>
                    <a:pt x="2215006" y="2946399"/>
                  </a:lnTo>
                  <a:lnTo>
                    <a:pt x="2212085" y="2933699"/>
                  </a:lnTo>
                  <a:lnTo>
                    <a:pt x="2209419" y="2933699"/>
                  </a:lnTo>
                  <a:lnTo>
                    <a:pt x="2203704" y="2920999"/>
                  </a:lnTo>
                  <a:lnTo>
                    <a:pt x="2189733" y="2920999"/>
                  </a:lnTo>
                  <a:lnTo>
                    <a:pt x="2184273" y="2908299"/>
                  </a:lnTo>
                  <a:lnTo>
                    <a:pt x="2172970" y="2895599"/>
                  </a:lnTo>
                  <a:close/>
                </a:path>
                <a:path w="2573020" h="3797300">
                  <a:moveTo>
                    <a:pt x="273812" y="2908299"/>
                  </a:moveTo>
                  <a:lnTo>
                    <a:pt x="268224" y="2908299"/>
                  </a:lnTo>
                  <a:lnTo>
                    <a:pt x="268224" y="2920999"/>
                  </a:lnTo>
                  <a:lnTo>
                    <a:pt x="273812" y="2920999"/>
                  </a:lnTo>
                  <a:lnTo>
                    <a:pt x="273812" y="2908299"/>
                  </a:lnTo>
                  <a:close/>
                </a:path>
                <a:path w="2573020" h="3797300">
                  <a:moveTo>
                    <a:pt x="2167508" y="2882899"/>
                  </a:moveTo>
                  <a:lnTo>
                    <a:pt x="279273" y="2882899"/>
                  </a:lnTo>
                  <a:lnTo>
                    <a:pt x="279273" y="2895599"/>
                  </a:lnTo>
                  <a:lnTo>
                    <a:pt x="2167508" y="2895599"/>
                  </a:lnTo>
                  <a:lnTo>
                    <a:pt x="2167508" y="2882899"/>
                  </a:lnTo>
                  <a:close/>
                </a:path>
                <a:path w="2573020" h="3797300">
                  <a:moveTo>
                    <a:pt x="2172970" y="2819399"/>
                  </a:moveTo>
                  <a:lnTo>
                    <a:pt x="298957" y="2819399"/>
                  </a:lnTo>
                  <a:lnTo>
                    <a:pt x="298957" y="2844799"/>
                  </a:lnTo>
                  <a:lnTo>
                    <a:pt x="310006" y="2844799"/>
                  </a:lnTo>
                  <a:lnTo>
                    <a:pt x="310006" y="2857499"/>
                  </a:lnTo>
                  <a:lnTo>
                    <a:pt x="315722" y="2857499"/>
                  </a:lnTo>
                  <a:lnTo>
                    <a:pt x="318388" y="2870199"/>
                  </a:lnTo>
                  <a:lnTo>
                    <a:pt x="287654" y="2870199"/>
                  </a:lnTo>
                  <a:lnTo>
                    <a:pt x="287654" y="2882899"/>
                  </a:lnTo>
                  <a:lnTo>
                    <a:pt x="2172970" y="2882899"/>
                  </a:lnTo>
                  <a:lnTo>
                    <a:pt x="2172970" y="2870199"/>
                  </a:lnTo>
                  <a:lnTo>
                    <a:pt x="2167508" y="2844799"/>
                  </a:lnTo>
                  <a:lnTo>
                    <a:pt x="2167508" y="2832099"/>
                  </a:lnTo>
                  <a:lnTo>
                    <a:pt x="2172970" y="2819399"/>
                  </a:lnTo>
                  <a:close/>
                </a:path>
                <a:path w="2573020" h="3797300">
                  <a:moveTo>
                    <a:pt x="2170303" y="2781299"/>
                  </a:moveTo>
                  <a:lnTo>
                    <a:pt x="357504" y="2781299"/>
                  </a:lnTo>
                  <a:lnTo>
                    <a:pt x="357504" y="2793999"/>
                  </a:lnTo>
                  <a:lnTo>
                    <a:pt x="354711" y="2793999"/>
                  </a:lnTo>
                  <a:lnTo>
                    <a:pt x="354711" y="2806699"/>
                  </a:lnTo>
                  <a:lnTo>
                    <a:pt x="321182" y="2806699"/>
                  </a:lnTo>
                  <a:lnTo>
                    <a:pt x="321182" y="2819399"/>
                  </a:lnTo>
                  <a:lnTo>
                    <a:pt x="2175891" y="2819399"/>
                  </a:lnTo>
                  <a:lnTo>
                    <a:pt x="2175891" y="2806699"/>
                  </a:lnTo>
                  <a:lnTo>
                    <a:pt x="2172970" y="2793999"/>
                  </a:lnTo>
                  <a:lnTo>
                    <a:pt x="2170303" y="2781299"/>
                  </a:lnTo>
                  <a:close/>
                </a:path>
                <a:path w="2573020" h="3797300">
                  <a:moveTo>
                    <a:pt x="2167508" y="2768599"/>
                  </a:moveTo>
                  <a:lnTo>
                    <a:pt x="360299" y="2768599"/>
                  </a:lnTo>
                  <a:lnTo>
                    <a:pt x="360299" y="2781299"/>
                  </a:lnTo>
                  <a:lnTo>
                    <a:pt x="2167508" y="2781299"/>
                  </a:lnTo>
                  <a:lnTo>
                    <a:pt x="2167508" y="2768599"/>
                  </a:lnTo>
                  <a:close/>
                </a:path>
                <a:path w="2573020" h="3797300">
                  <a:moveTo>
                    <a:pt x="2164587" y="2755899"/>
                  </a:moveTo>
                  <a:lnTo>
                    <a:pt x="365887" y="2755899"/>
                  </a:lnTo>
                  <a:lnTo>
                    <a:pt x="365887" y="2768599"/>
                  </a:lnTo>
                  <a:lnTo>
                    <a:pt x="2164587" y="2768599"/>
                  </a:lnTo>
                  <a:lnTo>
                    <a:pt x="2164587" y="2755899"/>
                  </a:lnTo>
                  <a:close/>
                </a:path>
                <a:path w="2573020" h="3797300">
                  <a:moveTo>
                    <a:pt x="2178684" y="2743199"/>
                  </a:moveTo>
                  <a:lnTo>
                    <a:pt x="377063" y="2743199"/>
                  </a:lnTo>
                  <a:lnTo>
                    <a:pt x="379856" y="2755899"/>
                  </a:lnTo>
                  <a:lnTo>
                    <a:pt x="2175891" y="2755899"/>
                  </a:lnTo>
                  <a:lnTo>
                    <a:pt x="2178684" y="2743199"/>
                  </a:lnTo>
                  <a:close/>
                </a:path>
                <a:path w="2573020" h="3797300">
                  <a:moveTo>
                    <a:pt x="2198243" y="2717799"/>
                  </a:moveTo>
                  <a:lnTo>
                    <a:pt x="363092" y="2717799"/>
                  </a:lnTo>
                  <a:lnTo>
                    <a:pt x="363092" y="2743199"/>
                  </a:lnTo>
                  <a:lnTo>
                    <a:pt x="2189733" y="2743199"/>
                  </a:lnTo>
                  <a:lnTo>
                    <a:pt x="2189733" y="2730499"/>
                  </a:lnTo>
                  <a:lnTo>
                    <a:pt x="2198243" y="2730499"/>
                  </a:lnTo>
                  <a:lnTo>
                    <a:pt x="2198243" y="2717799"/>
                  </a:lnTo>
                  <a:close/>
                </a:path>
                <a:path w="2573020" h="3797300">
                  <a:moveTo>
                    <a:pt x="2201036" y="2705099"/>
                  </a:moveTo>
                  <a:lnTo>
                    <a:pt x="365887" y="2705099"/>
                  </a:lnTo>
                  <a:lnTo>
                    <a:pt x="365887" y="2717799"/>
                  </a:lnTo>
                  <a:lnTo>
                    <a:pt x="2201036" y="2717799"/>
                  </a:lnTo>
                  <a:lnTo>
                    <a:pt x="2201036" y="2705099"/>
                  </a:lnTo>
                  <a:close/>
                </a:path>
                <a:path w="2573020" h="3797300">
                  <a:moveTo>
                    <a:pt x="2192654" y="2692399"/>
                  </a:moveTo>
                  <a:lnTo>
                    <a:pt x="371475" y="2692399"/>
                  </a:lnTo>
                  <a:lnTo>
                    <a:pt x="371475" y="2705099"/>
                  </a:lnTo>
                  <a:lnTo>
                    <a:pt x="2186940" y="2705099"/>
                  </a:lnTo>
                  <a:lnTo>
                    <a:pt x="2192654" y="2692399"/>
                  </a:lnTo>
                  <a:close/>
                </a:path>
                <a:path w="2573020" h="3797300">
                  <a:moveTo>
                    <a:pt x="2198243" y="2679699"/>
                  </a:moveTo>
                  <a:lnTo>
                    <a:pt x="374268" y="2679699"/>
                  </a:lnTo>
                  <a:lnTo>
                    <a:pt x="374268" y="2692399"/>
                  </a:lnTo>
                  <a:lnTo>
                    <a:pt x="2198243" y="2692399"/>
                  </a:lnTo>
                  <a:lnTo>
                    <a:pt x="2198243" y="2679699"/>
                  </a:lnTo>
                  <a:close/>
                </a:path>
                <a:path w="2573020" h="3797300">
                  <a:moveTo>
                    <a:pt x="2186940" y="2616199"/>
                  </a:moveTo>
                  <a:lnTo>
                    <a:pt x="382650" y="2616199"/>
                  </a:lnTo>
                  <a:lnTo>
                    <a:pt x="382650" y="2641599"/>
                  </a:lnTo>
                  <a:lnTo>
                    <a:pt x="391032" y="2641599"/>
                  </a:lnTo>
                  <a:lnTo>
                    <a:pt x="391032" y="2654299"/>
                  </a:lnTo>
                  <a:lnTo>
                    <a:pt x="379856" y="2654299"/>
                  </a:lnTo>
                  <a:lnTo>
                    <a:pt x="379856" y="2666999"/>
                  </a:lnTo>
                  <a:lnTo>
                    <a:pt x="377063" y="2666999"/>
                  </a:lnTo>
                  <a:lnTo>
                    <a:pt x="377063" y="2679699"/>
                  </a:lnTo>
                  <a:lnTo>
                    <a:pt x="2203704" y="2679699"/>
                  </a:lnTo>
                  <a:lnTo>
                    <a:pt x="2186940" y="2666999"/>
                  </a:lnTo>
                  <a:lnTo>
                    <a:pt x="2186940" y="2616199"/>
                  </a:lnTo>
                  <a:close/>
                </a:path>
                <a:path w="2573020" h="3797300">
                  <a:moveTo>
                    <a:pt x="2181352" y="2603499"/>
                  </a:moveTo>
                  <a:lnTo>
                    <a:pt x="385572" y="2603499"/>
                  </a:lnTo>
                  <a:lnTo>
                    <a:pt x="385572" y="2616199"/>
                  </a:lnTo>
                  <a:lnTo>
                    <a:pt x="2181352" y="2616199"/>
                  </a:lnTo>
                  <a:lnTo>
                    <a:pt x="2181352" y="2603499"/>
                  </a:lnTo>
                  <a:close/>
                </a:path>
                <a:path w="2573020" h="3797300">
                  <a:moveTo>
                    <a:pt x="2172970" y="2590799"/>
                  </a:moveTo>
                  <a:lnTo>
                    <a:pt x="374268" y="2590799"/>
                  </a:lnTo>
                  <a:lnTo>
                    <a:pt x="374268" y="2603499"/>
                  </a:lnTo>
                  <a:lnTo>
                    <a:pt x="2172970" y="2603499"/>
                  </a:lnTo>
                  <a:lnTo>
                    <a:pt x="2172970" y="2590799"/>
                  </a:lnTo>
                  <a:close/>
                </a:path>
                <a:path w="2573020" h="3797300">
                  <a:moveTo>
                    <a:pt x="2156205" y="2578099"/>
                  </a:moveTo>
                  <a:lnTo>
                    <a:pt x="379856" y="2578099"/>
                  </a:lnTo>
                  <a:lnTo>
                    <a:pt x="379856" y="2590799"/>
                  </a:lnTo>
                  <a:lnTo>
                    <a:pt x="2159127" y="2590799"/>
                  </a:lnTo>
                  <a:lnTo>
                    <a:pt x="2156205" y="2578099"/>
                  </a:lnTo>
                  <a:close/>
                </a:path>
                <a:path w="2573020" h="3797300">
                  <a:moveTo>
                    <a:pt x="2145156" y="2565399"/>
                  </a:moveTo>
                  <a:lnTo>
                    <a:pt x="393826" y="2565399"/>
                  </a:lnTo>
                  <a:lnTo>
                    <a:pt x="393826" y="2578099"/>
                  </a:lnTo>
                  <a:lnTo>
                    <a:pt x="2145156" y="2578099"/>
                  </a:lnTo>
                  <a:lnTo>
                    <a:pt x="2145156" y="2565399"/>
                  </a:lnTo>
                  <a:close/>
                </a:path>
                <a:path w="2573020" h="3797300">
                  <a:moveTo>
                    <a:pt x="2117090" y="2552699"/>
                  </a:moveTo>
                  <a:lnTo>
                    <a:pt x="391032" y="2552699"/>
                  </a:lnTo>
                  <a:lnTo>
                    <a:pt x="391032" y="2565399"/>
                  </a:lnTo>
                  <a:lnTo>
                    <a:pt x="2117090" y="2565399"/>
                  </a:lnTo>
                  <a:lnTo>
                    <a:pt x="2117090" y="2552699"/>
                  </a:lnTo>
                  <a:close/>
                </a:path>
                <a:path w="2573020" h="3797300">
                  <a:moveTo>
                    <a:pt x="2092071" y="2539999"/>
                  </a:moveTo>
                  <a:lnTo>
                    <a:pt x="396621" y="2539999"/>
                  </a:lnTo>
                  <a:lnTo>
                    <a:pt x="396621" y="2552699"/>
                  </a:lnTo>
                  <a:lnTo>
                    <a:pt x="2094865" y="2552699"/>
                  </a:lnTo>
                  <a:lnTo>
                    <a:pt x="2092071" y="2539999"/>
                  </a:lnTo>
                  <a:close/>
                </a:path>
                <a:path w="2573020" h="3797300">
                  <a:moveTo>
                    <a:pt x="2066925" y="2501899"/>
                  </a:moveTo>
                  <a:lnTo>
                    <a:pt x="270890" y="2501899"/>
                  </a:lnTo>
                  <a:lnTo>
                    <a:pt x="270890" y="2539999"/>
                  </a:lnTo>
                  <a:lnTo>
                    <a:pt x="346455" y="2539999"/>
                  </a:lnTo>
                  <a:lnTo>
                    <a:pt x="346455" y="2527299"/>
                  </a:lnTo>
                  <a:lnTo>
                    <a:pt x="371475" y="2527299"/>
                  </a:lnTo>
                  <a:lnTo>
                    <a:pt x="377063" y="2514599"/>
                  </a:lnTo>
                  <a:lnTo>
                    <a:pt x="2066925" y="2514599"/>
                  </a:lnTo>
                  <a:lnTo>
                    <a:pt x="2066925" y="2501899"/>
                  </a:lnTo>
                  <a:close/>
                </a:path>
                <a:path w="2573020" h="3797300">
                  <a:moveTo>
                    <a:pt x="2080895" y="2527299"/>
                  </a:moveTo>
                  <a:lnTo>
                    <a:pt x="393826" y="2527299"/>
                  </a:lnTo>
                  <a:lnTo>
                    <a:pt x="393826" y="2539999"/>
                  </a:lnTo>
                  <a:lnTo>
                    <a:pt x="2086355" y="2539999"/>
                  </a:lnTo>
                  <a:lnTo>
                    <a:pt x="2080895" y="2527299"/>
                  </a:lnTo>
                  <a:close/>
                </a:path>
                <a:path w="2573020" h="3797300">
                  <a:moveTo>
                    <a:pt x="2072512" y="2514599"/>
                  </a:moveTo>
                  <a:lnTo>
                    <a:pt x="399414" y="2514599"/>
                  </a:lnTo>
                  <a:lnTo>
                    <a:pt x="399414" y="2527299"/>
                  </a:lnTo>
                  <a:lnTo>
                    <a:pt x="2072512" y="2527299"/>
                  </a:lnTo>
                  <a:lnTo>
                    <a:pt x="2072512" y="2514599"/>
                  </a:lnTo>
                  <a:close/>
                </a:path>
                <a:path w="2573020" h="3797300">
                  <a:moveTo>
                    <a:pt x="2061336" y="2489199"/>
                  </a:moveTo>
                  <a:lnTo>
                    <a:pt x="262509" y="2489199"/>
                  </a:lnTo>
                  <a:lnTo>
                    <a:pt x="262509" y="2501899"/>
                  </a:lnTo>
                  <a:lnTo>
                    <a:pt x="2061336" y="2501899"/>
                  </a:lnTo>
                  <a:lnTo>
                    <a:pt x="2061336" y="2489199"/>
                  </a:lnTo>
                  <a:close/>
                </a:path>
                <a:path w="2573020" h="3797300">
                  <a:moveTo>
                    <a:pt x="2044573" y="2476499"/>
                  </a:moveTo>
                  <a:lnTo>
                    <a:pt x="245744" y="2476499"/>
                  </a:lnTo>
                  <a:lnTo>
                    <a:pt x="251460" y="2489199"/>
                  </a:lnTo>
                  <a:lnTo>
                    <a:pt x="2044573" y="2489199"/>
                  </a:lnTo>
                  <a:lnTo>
                    <a:pt x="2044573" y="2476499"/>
                  </a:lnTo>
                  <a:close/>
                </a:path>
                <a:path w="2573020" h="3797300">
                  <a:moveTo>
                    <a:pt x="2025015" y="2451099"/>
                  </a:moveTo>
                  <a:lnTo>
                    <a:pt x="220725" y="2451099"/>
                  </a:lnTo>
                  <a:lnTo>
                    <a:pt x="223392" y="2463799"/>
                  </a:lnTo>
                  <a:lnTo>
                    <a:pt x="234696" y="2476499"/>
                  </a:lnTo>
                  <a:lnTo>
                    <a:pt x="2030602" y="2476499"/>
                  </a:lnTo>
                  <a:lnTo>
                    <a:pt x="2030602" y="2463799"/>
                  </a:lnTo>
                  <a:lnTo>
                    <a:pt x="2025015" y="2463799"/>
                  </a:lnTo>
                  <a:lnTo>
                    <a:pt x="2025015" y="2451099"/>
                  </a:lnTo>
                  <a:close/>
                </a:path>
                <a:path w="2573020" h="3797300">
                  <a:moveTo>
                    <a:pt x="2025015" y="2425699"/>
                  </a:moveTo>
                  <a:lnTo>
                    <a:pt x="195579" y="2425699"/>
                  </a:lnTo>
                  <a:lnTo>
                    <a:pt x="198374" y="2438399"/>
                  </a:lnTo>
                  <a:lnTo>
                    <a:pt x="206628" y="2438399"/>
                  </a:lnTo>
                  <a:lnTo>
                    <a:pt x="215011" y="2451099"/>
                  </a:lnTo>
                  <a:lnTo>
                    <a:pt x="2022221" y="2451099"/>
                  </a:lnTo>
                  <a:lnTo>
                    <a:pt x="2022221" y="2438399"/>
                  </a:lnTo>
                  <a:lnTo>
                    <a:pt x="2025015" y="2425699"/>
                  </a:lnTo>
                  <a:close/>
                </a:path>
                <a:path w="2573020" h="3797300">
                  <a:moveTo>
                    <a:pt x="2030602" y="2412999"/>
                  </a:moveTo>
                  <a:lnTo>
                    <a:pt x="173227" y="2412999"/>
                  </a:lnTo>
                  <a:lnTo>
                    <a:pt x="181610" y="2425699"/>
                  </a:lnTo>
                  <a:lnTo>
                    <a:pt x="2027808" y="2425699"/>
                  </a:lnTo>
                  <a:lnTo>
                    <a:pt x="2030602" y="2412999"/>
                  </a:lnTo>
                  <a:close/>
                </a:path>
                <a:path w="2573020" h="3797300">
                  <a:moveTo>
                    <a:pt x="2038857" y="2387599"/>
                  </a:moveTo>
                  <a:lnTo>
                    <a:pt x="148081" y="2387599"/>
                  </a:lnTo>
                  <a:lnTo>
                    <a:pt x="153542" y="2400299"/>
                  </a:lnTo>
                  <a:lnTo>
                    <a:pt x="167639" y="2400299"/>
                  </a:lnTo>
                  <a:lnTo>
                    <a:pt x="167639" y="2412999"/>
                  </a:lnTo>
                  <a:lnTo>
                    <a:pt x="2038857" y="2412999"/>
                  </a:lnTo>
                  <a:lnTo>
                    <a:pt x="2038857" y="2387599"/>
                  </a:lnTo>
                  <a:close/>
                </a:path>
                <a:path w="2573020" h="3797300">
                  <a:moveTo>
                    <a:pt x="2033397" y="2374899"/>
                  </a:moveTo>
                  <a:lnTo>
                    <a:pt x="131317" y="2374899"/>
                  </a:lnTo>
                  <a:lnTo>
                    <a:pt x="136778" y="2387599"/>
                  </a:lnTo>
                  <a:lnTo>
                    <a:pt x="2036191" y="2387599"/>
                  </a:lnTo>
                  <a:lnTo>
                    <a:pt x="2033397" y="2374899"/>
                  </a:lnTo>
                  <a:close/>
                </a:path>
                <a:path w="2573020" h="3797300">
                  <a:moveTo>
                    <a:pt x="2030602" y="2362199"/>
                  </a:moveTo>
                  <a:lnTo>
                    <a:pt x="94996" y="2362199"/>
                  </a:lnTo>
                  <a:lnTo>
                    <a:pt x="100584" y="2374899"/>
                  </a:lnTo>
                  <a:lnTo>
                    <a:pt x="2030602" y="2374899"/>
                  </a:lnTo>
                  <a:lnTo>
                    <a:pt x="2030602" y="2362199"/>
                  </a:lnTo>
                  <a:close/>
                </a:path>
                <a:path w="2573020" h="3797300">
                  <a:moveTo>
                    <a:pt x="2025015" y="2349499"/>
                  </a:moveTo>
                  <a:lnTo>
                    <a:pt x="75437" y="2349499"/>
                  </a:lnTo>
                  <a:lnTo>
                    <a:pt x="78231" y="2362199"/>
                  </a:lnTo>
                  <a:lnTo>
                    <a:pt x="2025015" y="2362199"/>
                  </a:lnTo>
                  <a:lnTo>
                    <a:pt x="2025015" y="2349499"/>
                  </a:lnTo>
                  <a:close/>
                </a:path>
                <a:path w="2573020" h="3797300">
                  <a:moveTo>
                    <a:pt x="2019427" y="2311399"/>
                  </a:moveTo>
                  <a:lnTo>
                    <a:pt x="33527" y="2311399"/>
                  </a:lnTo>
                  <a:lnTo>
                    <a:pt x="44703" y="2324099"/>
                  </a:lnTo>
                  <a:lnTo>
                    <a:pt x="47498" y="2336799"/>
                  </a:lnTo>
                  <a:lnTo>
                    <a:pt x="58674" y="2336799"/>
                  </a:lnTo>
                  <a:lnTo>
                    <a:pt x="72643" y="2349499"/>
                  </a:lnTo>
                  <a:lnTo>
                    <a:pt x="2019427" y="2349499"/>
                  </a:lnTo>
                  <a:lnTo>
                    <a:pt x="2019427" y="2311399"/>
                  </a:lnTo>
                  <a:close/>
                </a:path>
                <a:path w="2573020" h="3797300">
                  <a:moveTo>
                    <a:pt x="2022221" y="2298699"/>
                  </a:moveTo>
                  <a:lnTo>
                    <a:pt x="13969" y="2298699"/>
                  </a:lnTo>
                  <a:lnTo>
                    <a:pt x="19557" y="2311399"/>
                  </a:lnTo>
                  <a:lnTo>
                    <a:pt x="2022221" y="2311399"/>
                  </a:lnTo>
                  <a:lnTo>
                    <a:pt x="2022221" y="2298699"/>
                  </a:lnTo>
                  <a:close/>
                </a:path>
                <a:path w="2573020" h="3797300">
                  <a:moveTo>
                    <a:pt x="2027808" y="2285999"/>
                  </a:moveTo>
                  <a:lnTo>
                    <a:pt x="5587" y="2285999"/>
                  </a:lnTo>
                  <a:lnTo>
                    <a:pt x="8381" y="2298699"/>
                  </a:lnTo>
                  <a:lnTo>
                    <a:pt x="2027808" y="2298699"/>
                  </a:lnTo>
                  <a:lnTo>
                    <a:pt x="2027808" y="2285999"/>
                  </a:lnTo>
                  <a:close/>
                </a:path>
                <a:path w="2573020" h="3797300">
                  <a:moveTo>
                    <a:pt x="2036191" y="2273299"/>
                  </a:moveTo>
                  <a:lnTo>
                    <a:pt x="0" y="2273299"/>
                  </a:lnTo>
                  <a:lnTo>
                    <a:pt x="0" y="2285999"/>
                  </a:lnTo>
                  <a:lnTo>
                    <a:pt x="2033397" y="2285999"/>
                  </a:lnTo>
                  <a:lnTo>
                    <a:pt x="2036191" y="2273299"/>
                  </a:lnTo>
                  <a:close/>
                </a:path>
                <a:path w="2573020" h="3797300">
                  <a:moveTo>
                    <a:pt x="16763" y="2260599"/>
                  </a:moveTo>
                  <a:lnTo>
                    <a:pt x="11302" y="2260599"/>
                  </a:lnTo>
                  <a:lnTo>
                    <a:pt x="8381" y="2273299"/>
                  </a:lnTo>
                  <a:lnTo>
                    <a:pt x="22351" y="2273299"/>
                  </a:lnTo>
                  <a:lnTo>
                    <a:pt x="16763" y="2260599"/>
                  </a:lnTo>
                  <a:close/>
                </a:path>
                <a:path w="2573020" h="3797300">
                  <a:moveTo>
                    <a:pt x="2041778" y="2260599"/>
                  </a:moveTo>
                  <a:lnTo>
                    <a:pt x="33527" y="2260599"/>
                  </a:lnTo>
                  <a:lnTo>
                    <a:pt x="33527" y="2273299"/>
                  </a:lnTo>
                  <a:lnTo>
                    <a:pt x="2041778" y="2273299"/>
                  </a:lnTo>
                  <a:lnTo>
                    <a:pt x="2041778" y="2260599"/>
                  </a:lnTo>
                  <a:close/>
                </a:path>
                <a:path w="2573020" h="3797300">
                  <a:moveTo>
                    <a:pt x="2044573" y="2247899"/>
                  </a:moveTo>
                  <a:lnTo>
                    <a:pt x="36322" y="2247899"/>
                  </a:lnTo>
                  <a:lnTo>
                    <a:pt x="36322" y="2260599"/>
                  </a:lnTo>
                  <a:lnTo>
                    <a:pt x="2044573" y="2260599"/>
                  </a:lnTo>
                  <a:lnTo>
                    <a:pt x="2044573" y="2247899"/>
                  </a:lnTo>
                  <a:close/>
                </a:path>
                <a:path w="2573020" h="3797300">
                  <a:moveTo>
                    <a:pt x="2041778" y="2235199"/>
                  </a:moveTo>
                  <a:lnTo>
                    <a:pt x="39115" y="2235199"/>
                  </a:lnTo>
                  <a:lnTo>
                    <a:pt x="39115" y="2247899"/>
                  </a:lnTo>
                  <a:lnTo>
                    <a:pt x="2041778" y="2247899"/>
                  </a:lnTo>
                  <a:lnTo>
                    <a:pt x="2041778" y="2235199"/>
                  </a:lnTo>
                  <a:close/>
                </a:path>
                <a:path w="2573020" h="3797300">
                  <a:moveTo>
                    <a:pt x="455294" y="2197099"/>
                  </a:moveTo>
                  <a:lnTo>
                    <a:pt x="41910" y="2197099"/>
                  </a:lnTo>
                  <a:lnTo>
                    <a:pt x="41910" y="2235199"/>
                  </a:lnTo>
                  <a:lnTo>
                    <a:pt x="527938" y="2235199"/>
                  </a:lnTo>
                  <a:lnTo>
                    <a:pt x="527938" y="2222499"/>
                  </a:lnTo>
                  <a:lnTo>
                    <a:pt x="491616" y="2222499"/>
                  </a:lnTo>
                  <a:lnTo>
                    <a:pt x="491616" y="2209799"/>
                  </a:lnTo>
                  <a:lnTo>
                    <a:pt x="455294" y="2209799"/>
                  </a:lnTo>
                  <a:lnTo>
                    <a:pt x="455294" y="2197099"/>
                  </a:lnTo>
                  <a:close/>
                </a:path>
                <a:path w="2573020" h="3797300">
                  <a:moveTo>
                    <a:pt x="2041778" y="2184399"/>
                  </a:moveTo>
                  <a:lnTo>
                    <a:pt x="597662" y="2184399"/>
                  </a:lnTo>
                  <a:lnTo>
                    <a:pt x="597662" y="2197099"/>
                  </a:lnTo>
                  <a:lnTo>
                    <a:pt x="617347" y="2197099"/>
                  </a:lnTo>
                  <a:lnTo>
                    <a:pt x="617347" y="2209799"/>
                  </a:lnTo>
                  <a:lnTo>
                    <a:pt x="625728" y="2209799"/>
                  </a:lnTo>
                  <a:lnTo>
                    <a:pt x="625728" y="2222499"/>
                  </a:lnTo>
                  <a:lnTo>
                    <a:pt x="530732" y="2222499"/>
                  </a:lnTo>
                  <a:lnTo>
                    <a:pt x="527938" y="2235199"/>
                  </a:lnTo>
                  <a:lnTo>
                    <a:pt x="2038857" y="2235199"/>
                  </a:lnTo>
                  <a:lnTo>
                    <a:pt x="2038857" y="2197099"/>
                  </a:lnTo>
                  <a:lnTo>
                    <a:pt x="2041778" y="2184399"/>
                  </a:lnTo>
                  <a:close/>
                </a:path>
                <a:path w="2573020" h="3797300">
                  <a:moveTo>
                    <a:pt x="575437" y="2209799"/>
                  </a:moveTo>
                  <a:lnTo>
                    <a:pt x="547497" y="2209799"/>
                  </a:lnTo>
                  <a:lnTo>
                    <a:pt x="547497" y="2222499"/>
                  </a:lnTo>
                  <a:lnTo>
                    <a:pt x="575437" y="2222499"/>
                  </a:lnTo>
                  <a:lnTo>
                    <a:pt x="575437" y="2209799"/>
                  </a:lnTo>
                  <a:close/>
                </a:path>
                <a:path w="2573020" h="3797300">
                  <a:moveTo>
                    <a:pt x="622807" y="2209799"/>
                  </a:moveTo>
                  <a:lnTo>
                    <a:pt x="606043" y="2209799"/>
                  </a:lnTo>
                  <a:lnTo>
                    <a:pt x="606043" y="2222499"/>
                  </a:lnTo>
                  <a:lnTo>
                    <a:pt x="625728" y="2222499"/>
                  </a:lnTo>
                  <a:lnTo>
                    <a:pt x="622807" y="2209799"/>
                  </a:lnTo>
                  <a:close/>
                </a:path>
                <a:path w="2573020" h="3797300">
                  <a:moveTo>
                    <a:pt x="566927" y="2197099"/>
                  </a:moveTo>
                  <a:lnTo>
                    <a:pt x="561466" y="2197099"/>
                  </a:lnTo>
                  <a:lnTo>
                    <a:pt x="561466" y="2209799"/>
                  </a:lnTo>
                  <a:lnTo>
                    <a:pt x="566927" y="2209799"/>
                  </a:lnTo>
                  <a:lnTo>
                    <a:pt x="566927" y="2197099"/>
                  </a:lnTo>
                  <a:close/>
                </a:path>
                <a:path w="2573020" h="3797300">
                  <a:moveTo>
                    <a:pt x="371475" y="2171699"/>
                  </a:moveTo>
                  <a:lnTo>
                    <a:pt x="41910" y="2171699"/>
                  </a:lnTo>
                  <a:lnTo>
                    <a:pt x="39115" y="2184399"/>
                  </a:lnTo>
                  <a:lnTo>
                    <a:pt x="39115" y="2197099"/>
                  </a:lnTo>
                  <a:lnTo>
                    <a:pt x="388238" y="2197099"/>
                  </a:lnTo>
                  <a:lnTo>
                    <a:pt x="388238" y="2184399"/>
                  </a:lnTo>
                  <a:lnTo>
                    <a:pt x="371475" y="2184399"/>
                  </a:lnTo>
                  <a:lnTo>
                    <a:pt x="371475" y="2171699"/>
                  </a:lnTo>
                  <a:close/>
                </a:path>
                <a:path w="2573020" h="3797300">
                  <a:moveTo>
                    <a:pt x="418973" y="2184399"/>
                  </a:moveTo>
                  <a:lnTo>
                    <a:pt x="413385" y="2184399"/>
                  </a:lnTo>
                  <a:lnTo>
                    <a:pt x="413385" y="2197099"/>
                  </a:lnTo>
                  <a:lnTo>
                    <a:pt x="418973" y="2197099"/>
                  </a:lnTo>
                  <a:lnTo>
                    <a:pt x="418973" y="2184399"/>
                  </a:lnTo>
                  <a:close/>
                </a:path>
                <a:path w="2573020" h="3797300">
                  <a:moveTo>
                    <a:pt x="441325" y="2184399"/>
                  </a:moveTo>
                  <a:lnTo>
                    <a:pt x="435737" y="2184399"/>
                  </a:lnTo>
                  <a:lnTo>
                    <a:pt x="435737" y="2197099"/>
                  </a:lnTo>
                  <a:lnTo>
                    <a:pt x="441325" y="2197099"/>
                  </a:lnTo>
                  <a:lnTo>
                    <a:pt x="441325" y="2184399"/>
                  </a:lnTo>
                  <a:close/>
                </a:path>
                <a:path w="2573020" h="3797300">
                  <a:moveTo>
                    <a:pt x="2038857" y="2171699"/>
                  </a:moveTo>
                  <a:lnTo>
                    <a:pt x="586613" y="2171699"/>
                  </a:lnTo>
                  <a:lnTo>
                    <a:pt x="586613" y="2184399"/>
                  </a:lnTo>
                  <a:lnTo>
                    <a:pt x="2038857" y="2184399"/>
                  </a:lnTo>
                  <a:lnTo>
                    <a:pt x="2038857" y="2171699"/>
                  </a:lnTo>
                  <a:close/>
                </a:path>
                <a:path w="2573020" h="3797300">
                  <a:moveTo>
                    <a:pt x="254126" y="2158999"/>
                  </a:moveTo>
                  <a:lnTo>
                    <a:pt x="131317" y="2158999"/>
                  </a:lnTo>
                  <a:lnTo>
                    <a:pt x="131317" y="2171699"/>
                  </a:lnTo>
                  <a:lnTo>
                    <a:pt x="254126" y="2171699"/>
                  </a:lnTo>
                  <a:lnTo>
                    <a:pt x="254126" y="2158999"/>
                  </a:lnTo>
                  <a:close/>
                </a:path>
                <a:path w="2573020" h="3797300">
                  <a:moveTo>
                    <a:pt x="343535" y="2120899"/>
                  </a:moveTo>
                  <a:lnTo>
                    <a:pt x="273812" y="2120899"/>
                  </a:lnTo>
                  <a:lnTo>
                    <a:pt x="273812" y="2133599"/>
                  </a:lnTo>
                  <a:lnTo>
                    <a:pt x="270890" y="2133599"/>
                  </a:lnTo>
                  <a:lnTo>
                    <a:pt x="268224" y="2146299"/>
                  </a:lnTo>
                  <a:lnTo>
                    <a:pt x="265302" y="2146299"/>
                  </a:lnTo>
                  <a:lnTo>
                    <a:pt x="262509" y="2158999"/>
                  </a:lnTo>
                  <a:lnTo>
                    <a:pt x="259841" y="2158999"/>
                  </a:lnTo>
                  <a:lnTo>
                    <a:pt x="259841" y="2171699"/>
                  </a:lnTo>
                  <a:lnTo>
                    <a:pt x="343535" y="2171699"/>
                  </a:lnTo>
                  <a:lnTo>
                    <a:pt x="343535" y="2120899"/>
                  </a:lnTo>
                  <a:close/>
                </a:path>
                <a:path w="2573020" h="3797300">
                  <a:moveTo>
                    <a:pt x="2030602" y="2146299"/>
                  </a:moveTo>
                  <a:lnTo>
                    <a:pt x="589279" y="2146299"/>
                  </a:lnTo>
                  <a:lnTo>
                    <a:pt x="589279" y="2171699"/>
                  </a:lnTo>
                  <a:lnTo>
                    <a:pt x="2036191" y="2171699"/>
                  </a:lnTo>
                  <a:lnTo>
                    <a:pt x="2036191" y="2158999"/>
                  </a:lnTo>
                  <a:lnTo>
                    <a:pt x="2030602" y="2158999"/>
                  </a:lnTo>
                  <a:lnTo>
                    <a:pt x="2030602" y="2146299"/>
                  </a:lnTo>
                  <a:close/>
                </a:path>
                <a:path w="2573020" h="3797300">
                  <a:moveTo>
                    <a:pt x="142493" y="2146299"/>
                  </a:moveTo>
                  <a:lnTo>
                    <a:pt x="136778" y="2146299"/>
                  </a:lnTo>
                  <a:lnTo>
                    <a:pt x="136778" y="2158999"/>
                  </a:lnTo>
                  <a:lnTo>
                    <a:pt x="142493" y="2158999"/>
                  </a:lnTo>
                  <a:lnTo>
                    <a:pt x="142493" y="2146299"/>
                  </a:lnTo>
                  <a:close/>
                </a:path>
                <a:path w="2573020" h="3797300">
                  <a:moveTo>
                    <a:pt x="243077" y="2146299"/>
                  </a:moveTo>
                  <a:lnTo>
                    <a:pt x="173227" y="2146299"/>
                  </a:lnTo>
                  <a:lnTo>
                    <a:pt x="173227" y="2158999"/>
                  </a:lnTo>
                  <a:lnTo>
                    <a:pt x="243077" y="2158999"/>
                  </a:lnTo>
                  <a:lnTo>
                    <a:pt x="243077" y="2146299"/>
                  </a:lnTo>
                  <a:close/>
                </a:path>
                <a:path w="2573020" h="3797300">
                  <a:moveTo>
                    <a:pt x="215011" y="2133599"/>
                  </a:moveTo>
                  <a:lnTo>
                    <a:pt x="212343" y="2133599"/>
                  </a:lnTo>
                  <a:lnTo>
                    <a:pt x="212343" y="2146299"/>
                  </a:lnTo>
                  <a:lnTo>
                    <a:pt x="215011" y="2146299"/>
                  </a:lnTo>
                  <a:lnTo>
                    <a:pt x="215011" y="2133599"/>
                  </a:lnTo>
                  <a:close/>
                </a:path>
                <a:path w="2573020" h="3797300">
                  <a:moveTo>
                    <a:pt x="650875" y="2133599"/>
                  </a:moveTo>
                  <a:lnTo>
                    <a:pt x="611759" y="2133599"/>
                  </a:lnTo>
                  <a:lnTo>
                    <a:pt x="611759" y="2146299"/>
                  </a:lnTo>
                  <a:lnTo>
                    <a:pt x="650875" y="2146299"/>
                  </a:lnTo>
                  <a:lnTo>
                    <a:pt x="650875" y="2133599"/>
                  </a:lnTo>
                  <a:close/>
                </a:path>
                <a:path w="2573020" h="3797300">
                  <a:moveTo>
                    <a:pt x="821181" y="2133599"/>
                  </a:moveTo>
                  <a:lnTo>
                    <a:pt x="659129" y="2133599"/>
                  </a:lnTo>
                  <a:lnTo>
                    <a:pt x="656463" y="2146299"/>
                  </a:lnTo>
                  <a:lnTo>
                    <a:pt x="821181" y="2146299"/>
                  </a:lnTo>
                  <a:lnTo>
                    <a:pt x="821181" y="2133599"/>
                  </a:lnTo>
                  <a:close/>
                </a:path>
                <a:path w="2573020" h="3797300">
                  <a:moveTo>
                    <a:pt x="899413" y="2133599"/>
                  </a:moveTo>
                  <a:lnTo>
                    <a:pt x="863091" y="2133599"/>
                  </a:lnTo>
                  <a:lnTo>
                    <a:pt x="863091" y="2146299"/>
                  </a:lnTo>
                  <a:lnTo>
                    <a:pt x="902080" y="2146299"/>
                  </a:lnTo>
                  <a:lnTo>
                    <a:pt x="899413" y="2133599"/>
                  </a:lnTo>
                  <a:close/>
                </a:path>
                <a:path w="2573020" h="3797300">
                  <a:moveTo>
                    <a:pt x="944117" y="2133599"/>
                  </a:moveTo>
                  <a:lnTo>
                    <a:pt x="913384" y="2133599"/>
                  </a:lnTo>
                  <a:lnTo>
                    <a:pt x="910589" y="2146299"/>
                  </a:lnTo>
                  <a:lnTo>
                    <a:pt x="944117" y="2146299"/>
                  </a:lnTo>
                  <a:lnTo>
                    <a:pt x="944117" y="2133599"/>
                  </a:lnTo>
                  <a:close/>
                </a:path>
                <a:path w="2573020" h="3797300">
                  <a:moveTo>
                    <a:pt x="2019427" y="2133599"/>
                  </a:moveTo>
                  <a:lnTo>
                    <a:pt x="949578" y="2133599"/>
                  </a:lnTo>
                  <a:lnTo>
                    <a:pt x="949578" y="2146299"/>
                  </a:lnTo>
                  <a:lnTo>
                    <a:pt x="2025015" y="2146299"/>
                  </a:lnTo>
                  <a:lnTo>
                    <a:pt x="2019427" y="2133599"/>
                  </a:lnTo>
                  <a:close/>
                </a:path>
                <a:path w="2573020" h="3797300">
                  <a:moveTo>
                    <a:pt x="622807" y="2120899"/>
                  </a:moveTo>
                  <a:lnTo>
                    <a:pt x="606043" y="2120899"/>
                  </a:lnTo>
                  <a:lnTo>
                    <a:pt x="606043" y="2133599"/>
                  </a:lnTo>
                  <a:lnTo>
                    <a:pt x="622807" y="2133599"/>
                  </a:lnTo>
                  <a:lnTo>
                    <a:pt x="622807" y="2120899"/>
                  </a:lnTo>
                  <a:close/>
                </a:path>
                <a:path w="2573020" h="3797300">
                  <a:moveTo>
                    <a:pt x="823976" y="2120899"/>
                  </a:moveTo>
                  <a:lnTo>
                    <a:pt x="706627" y="2120899"/>
                  </a:lnTo>
                  <a:lnTo>
                    <a:pt x="706627" y="2133599"/>
                  </a:lnTo>
                  <a:lnTo>
                    <a:pt x="823976" y="2133599"/>
                  </a:lnTo>
                  <a:lnTo>
                    <a:pt x="823976" y="2120899"/>
                  </a:lnTo>
                  <a:close/>
                </a:path>
                <a:path w="2573020" h="3797300">
                  <a:moveTo>
                    <a:pt x="891031" y="2120899"/>
                  </a:moveTo>
                  <a:lnTo>
                    <a:pt x="874267" y="2120899"/>
                  </a:lnTo>
                  <a:lnTo>
                    <a:pt x="874267" y="2133599"/>
                  </a:lnTo>
                  <a:lnTo>
                    <a:pt x="891031" y="2133599"/>
                  </a:lnTo>
                  <a:lnTo>
                    <a:pt x="891031" y="2120899"/>
                  </a:lnTo>
                  <a:close/>
                </a:path>
                <a:path w="2573020" h="3797300">
                  <a:moveTo>
                    <a:pt x="932814" y="2120899"/>
                  </a:moveTo>
                  <a:lnTo>
                    <a:pt x="921765" y="2120899"/>
                  </a:lnTo>
                  <a:lnTo>
                    <a:pt x="921765" y="2133599"/>
                  </a:lnTo>
                  <a:lnTo>
                    <a:pt x="932814" y="2133599"/>
                  </a:lnTo>
                  <a:lnTo>
                    <a:pt x="932814" y="2120899"/>
                  </a:lnTo>
                  <a:close/>
                </a:path>
                <a:path w="2573020" h="3797300">
                  <a:moveTo>
                    <a:pt x="2011045" y="2120899"/>
                  </a:moveTo>
                  <a:lnTo>
                    <a:pt x="944117" y="2120899"/>
                  </a:lnTo>
                  <a:lnTo>
                    <a:pt x="944117" y="2133599"/>
                  </a:lnTo>
                  <a:lnTo>
                    <a:pt x="2013838" y="2133599"/>
                  </a:lnTo>
                  <a:lnTo>
                    <a:pt x="2011045" y="2120899"/>
                  </a:lnTo>
                  <a:close/>
                </a:path>
                <a:path w="2573020" h="3797300">
                  <a:moveTo>
                    <a:pt x="346455" y="2108199"/>
                  </a:moveTo>
                  <a:lnTo>
                    <a:pt x="276605" y="2108199"/>
                  </a:lnTo>
                  <a:lnTo>
                    <a:pt x="276605" y="2120899"/>
                  </a:lnTo>
                  <a:lnTo>
                    <a:pt x="346455" y="2120899"/>
                  </a:lnTo>
                  <a:lnTo>
                    <a:pt x="346455" y="2108199"/>
                  </a:lnTo>
                  <a:close/>
                </a:path>
                <a:path w="2573020" h="3797300">
                  <a:moveTo>
                    <a:pt x="614426" y="2108199"/>
                  </a:moveTo>
                  <a:lnTo>
                    <a:pt x="608964" y="2108199"/>
                  </a:lnTo>
                  <a:lnTo>
                    <a:pt x="608964" y="2120899"/>
                  </a:lnTo>
                  <a:lnTo>
                    <a:pt x="614426" y="2120899"/>
                  </a:lnTo>
                  <a:lnTo>
                    <a:pt x="614426" y="2108199"/>
                  </a:lnTo>
                  <a:close/>
                </a:path>
                <a:path w="2573020" h="3797300">
                  <a:moveTo>
                    <a:pt x="773684" y="2108199"/>
                  </a:moveTo>
                  <a:lnTo>
                    <a:pt x="717803" y="2108199"/>
                  </a:lnTo>
                  <a:lnTo>
                    <a:pt x="717803" y="2120899"/>
                  </a:lnTo>
                  <a:lnTo>
                    <a:pt x="773684" y="2120899"/>
                  </a:lnTo>
                  <a:lnTo>
                    <a:pt x="773684" y="2108199"/>
                  </a:lnTo>
                  <a:close/>
                </a:path>
                <a:path w="2573020" h="3797300">
                  <a:moveTo>
                    <a:pt x="782065" y="2108199"/>
                  </a:moveTo>
                  <a:lnTo>
                    <a:pt x="779272" y="2108199"/>
                  </a:lnTo>
                  <a:lnTo>
                    <a:pt x="776477" y="2120899"/>
                  </a:lnTo>
                  <a:lnTo>
                    <a:pt x="782065" y="2120899"/>
                  </a:lnTo>
                  <a:lnTo>
                    <a:pt x="782065" y="2108199"/>
                  </a:lnTo>
                  <a:close/>
                </a:path>
                <a:path w="2573020" h="3797300">
                  <a:moveTo>
                    <a:pt x="2005456" y="2095499"/>
                  </a:moveTo>
                  <a:lnTo>
                    <a:pt x="949578" y="2095499"/>
                  </a:lnTo>
                  <a:lnTo>
                    <a:pt x="949578" y="2108199"/>
                  </a:lnTo>
                  <a:lnTo>
                    <a:pt x="946912" y="2108199"/>
                  </a:lnTo>
                  <a:lnTo>
                    <a:pt x="946912" y="2120899"/>
                  </a:lnTo>
                  <a:lnTo>
                    <a:pt x="2005456" y="2120899"/>
                  </a:lnTo>
                  <a:lnTo>
                    <a:pt x="2005456" y="2095499"/>
                  </a:lnTo>
                  <a:close/>
                </a:path>
                <a:path w="2573020" h="3797300">
                  <a:moveTo>
                    <a:pt x="349123" y="2095499"/>
                  </a:moveTo>
                  <a:lnTo>
                    <a:pt x="282193" y="2095499"/>
                  </a:lnTo>
                  <a:lnTo>
                    <a:pt x="282193" y="2108199"/>
                  </a:lnTo>
                  <a:lnTo>
                    <a:pt x="349123" y="2108199"/>
                  </a:lnTo>
                  <a:lnTo>
                    <a:pt x="349123" y="2095499"/>
                  </a:lnTo>
                  <a:close/>
                </a:path>
                <a:path w="2573020" h="3797300">
                  <a:moveTo>
                    <a:pt x="346455" y="2082799"/>
                  </a:moveTo>
                  <a:lnTo>
                    <a:pt x="290575" y="2082799"/>
                  </a:lnTo>
                  <a:lnTo>
                    <a:pt x="290575" y="2095499"/>
                  </a:lnTo>
                  <a:lnTo>
                    <a:pt x="346455" y="2095499"/>
                  </a:lnTo>
                  <a:lnTo>
                    <a:pt x="346455" y="2082799"/>
                  </a:lnTo>
                  <a:close/>
                </a:path>
                <a:path w="2573020" h="3797300">
                  <a:moveTo>
                    <a:pt x="952500" y="2070099"/>
                  </a:moveTo>
                  <a:lnTo>
                    <a:pt x="946912" y="2070099"/>
                  </a:lnTo>
                  <a:lnTo>
                    <a:pt x="946912" y="2095499"/>
                  </a:lnTo>
                  <a:lnTo>
                    <a:pt x="2016632" y="2095499"/>
                  </a:lnTo>
                  <a:lnTo>
                    <a:pt x="2016632" y="2082799"/>
                  </a:lnTo>
                  <a:lnTo>
                    <a:pt x="952500" y="2082799"/>
                  </a:lnTo>
                  <a:lnTo>
                    <a:pt x="952500" y="2070099"/>
                  </a:lnTo>
                  <a:close/>
                </a:path>
                <a:path w="2573020" h="3797300">
                  <a:moveTo>
                    <a:pt x="2069719" y="2082799"/>
                  </a:moveTo>
                  <a:lnTo>
                    <a:pt x="2038857" y="2082799"/>
                  </a:lnTo>
                  <a:lnTo>
                    <a:pt x="2038857" y="2095499"/>
                  </a:lnTo>
                  <a:lnTo>
                    <a:pt x="2066925" y="2095499"/>
                  </a:lnTo>
                  <a:lnTo>
                    <a:pt x="2069719" y="2082799"/>
                  </a:lnTo>
                  <a:close/>
                </a:path>
                <a:path w="2573020" h="3797300">
                  <a:moveTo>
                    <a:pt x="318388" y="2070099"/>
                  </a:moveTo>
                  <a:lnTo>
                    <a:pt x="315722" y="2082799"/>
                  </a:lnTo>
                  <a:lnTo>
                    <a:pt x="318388" y="2082799"/>
                  </a:lnTo>
                  <a:lnTo>
                    <a:pt x="318388" y="2070099"/>
                  </a:lnTo>
                  <a:close/>
                </a:path>
                <a:path w="2573020" h="3797300">
                  <a:moveTo>
                    <a:pt x="971930" y="2070099"/>
                  </a:moveTo>
                  <a:lnTo>
                    <a:pt x="960881" y="2070099"/>
                  </a:lnTo>
                  <a:lnTo>
                    <a:pt x="960881" y="2082799"/>
                  </a:lnTo>
                  <a:lnTo>
                    <a:pt x="971930" y="2082799"/>
                  </a:lnTo>
                  <a:lnTo>
                    <a:pt x="971930" y="2070099"/>
                  </a:lnTo>
                  <a:close/>
                </a:path>
                <a:path w="2573020" h="3797300">
                  <a:moveTo>
                    <a:pt x="997203" y="2070099"/>
                  </a:moveTo>
                  <a:lnTo>
                    <a:pt x="994282" y="2070099"/>
                  </a:lnTo>
                  <a:lnTo>
                    <a:pt x="994282" y="2082799"/>
                  </a:lnTo>
                  <a:lnTo>
                    <a:pt x="997203" y="2082799"/>
                  </a:lnTo>
                  <a:lnTo>
                    <a:pt x="997203" y="2070099"/>
                  </a:lnTo>
                  <a:close/>
                </a:path>
                <a:path w="2573020" h="3797300">
                  <a:moveTo>
                    <a:pt x="2089277" y="2070099"/>
                  </a:moveTo>
                  <a:lnTo>
                    <a:pt x="1011047" y="2070099"/>
                  </a:lnTo>
                  <a:lnTo>
                    <a:pt x="1011047" y="2082799"/>
                  </a:lnTo>
                  <a:lnTo>
                    <a:pt x="2089277" y="2082799"/>
                  </a:lnTo>
                  <a:lnTo>
                    <a:pt x="2089277" y="2070099"/>
                  </a:lnTo>
                  <a:close/>
                </a:path>
                <a:path w="2573020" h="3797300">
                  <a:moveTo>
                    <a:pt x="2092071" y="2057399"/>
                  </a:moveTo>
                  <a:lnTo>
                    <a:pt x="988694" y="2057399"/>
                  </a:lnTo>
                  <a:lnTo>
                    <a:pt x="991615" y="2070099"/>
                  </a:lnTo>
                  <a:lnTo>
                    <a:pt x="2092071" y="2070099"/>
                  </a:lnTo>
                  <a:lnTo>
                    <a:pt x="2092071" y="2057399"/>
                  </a:lnTo>
                  <a:close/>
                </a:path>
                <a:path w="2573020" h="3797300">
                  <a:moveTo>
                    <a:pt x="2131186" y="2044699"/>
                  </a:moveTo>
                  <a:lnTo>
                    <a:pt x="977646" y="2044699"/>
                  </a:lnTo>
                  <a:lnTo>
                    <a:pt x="977646" y="2057399"/>
                  </a:lnTo>
                  <a:lnTo>
                    <a:pt x="2128393" y="2057399"/>
                  </a:lnTo>
                  <a:lnTo>
                    <a:pt x="2131186" y="2044699"/>
                  </a:lnTo>
                  <a:close/>
                </a:path>
                <a:path w="2573020" h="3797300">
                  <a:moveTo>
                    <a:pt x="2295905" y="2044699"/>
                  </a:moveTo>
                  <a:lnTo>
                    <a:pt x="2223388" y="2044699"/>
                  </a:lnTo>
                  <a:lnTo>
                    <a:pt x="2223388" y="2057399"/>
                  </a:lnTo>
                  <a:lnTo>
                    <a:pt x="2295905" y="2057399"/>
                  </a:lnTo>
                  <a:lnTo>
                    <a:pt x="2295905" y="2044699"/>
                  </a:lnTo>
                  <a:close/>
                </a:path>
                <a:path w="2573020" h="3797300">
                  <a:moveTo>
                    <a:pt x="2150745" y="2031999"/>
                  </a:moveTo>
                  <a:lnTo>
                    <a:pt x="960881" y="2031999"/>
                  </a:lnTo>
                  <a:lnTo>
                    <a:pt x="960881" y="2044699"/>
                  </a:lnTo>
                  <a:lnTo>
                    <a:pt x="2150745" y="2044699"/>
                  </a:lnTo>
                  <a:lnTo>
                    <a:pt x="2150745" y="2031999"/>
                  </a:lnTo>
                  <a:close/>
                </a:path>
                <a:path w="2573020" h="3797300">
                  <a:moveTo>
                    <a:pt x="2310003" y="2031999"/>
                  </a:moveTo>
                  <a:lnTo>
                    <a:pt x="2215006" y="2031999"/>
                  </a:lnTo>
                  <a:lnTo>
                    <a:pt x="2215006" y="2044699"/>
                  </a:lnTo>
                  <a:lnTo>
                    <a:pt x="2310003" y="2044699"/>
                  </a:lnTo>
                  <a:lnTo>
                    <a:pt x="2310003" y="2031999"/>
                  </a:lnTo>
                  <a:close/>
                </a:path>
                <a:path w="2573020" h="3797300">
                  <a:moveTo>
                    <a:pt x="2178684" y="2019299"/>
                  </a:moveTo>
                  <a:lnTo>
                    <a:pt x="930148" y="2019299"/>
                  </a:lnTo>
                  <a:lnTo>
                    <a:pt x="930148" y="2031999"/>
                  </a:lnTo>
                  <a:lnTo>
                    <a:pt x="2178684" y="2031999"/>
                  </a:lnTo>
                  <a:lnTo>
                    <a:pt x="2178684" y="2019299"/>
                  </a:lnTo>
                  <a:close/>
                </a:path>
                <a:path w="2573020" h="3797300">
                  <a:moveTo>
                    <a:pt x="2323846" y="2019299"/>
                  </a:moveTo>
                  <a:lnTo>
                    <a:pt x="2201036" y="2019299"/>
                  </a:lnTo>
                  <a:lnTo>
                    <a:pt x="2201036" y="2031999"/>
                  </a:lnTo>
                  <a:lnTo>
                    <a:pt x="2321052" y="2031999"/>
                  </a:lnTo>
                  <a:lnTo>
                    <a:pt x="2323846" y="2019299"/>
                  </a:lnTo>
                  <a:close/>
                </a:path>
                <a:path w="2573020" h="3797300">
                  <a:moveTo>
                    <a:pt x="971930" y="2006599"/>
                  </a:moveTo>
                  <a:lnTo>
                    <a:pt x="952500" y="2006599"/>
                  </a:lnTo>
                  <a:lnTo>
                    <a:pt x="952500" y="2019299"/>
                  </a:lnTo>
                  <a:lnTo>
                    <a:pt x="971930" y="2019299"/>
                  </a:lnTo>
                  <a:lnTo>
                    <a:pt x="971930" y="2006599"/>
                  </a:lnTo>
                  <a:close/>
                </a:path>
                <a:path w="2573020" h="3797300">
                  <a:moveTo>
                    <a:pt x="2332228" y="2006599"/>
                  </a:moveTo>
                  <a:lnTo>
                    <a:pt x="980313" y="2006599"/>
                  </a:lnTo>
                  <a:lnTo>
                    <a:pt x="980313" y="2019299"/>
                  </a:lnTo>
                  <a:lnTo>
                    <a:pt x="2332228" y="2019299"/>
                  </a:lnTo>
                  <a:lnTo>
                    <a:pt x="2332228" y="2006599"/>
                  </a:lnTo>
                  <a:close/>
                </a:path>
                <a:path w="2573020" h="3797300">
                  <a:moveTo>
                    <a:pt x="2357501" y="1993899"/>
                  </a:moveTo>
                  <a:lnTo>
                    <a:pt x="997203" y="1993899"/>
                  </a:lnTo>
                  <a:lnTo>
                    <a:pt x="997203" y="2006599"/>
                  </a:lnTo>
                  <a:lnTo>
                    <a:pt x="2357501" y="2006599"/>
                  </a:lnTo>
                  <a:lnTo>
                    <a:pt x="2357501" y="1993899"/>
                  </a:lnTo>
                  <a:close/>
                </a:path>
                <a:path w="2573020" h="3797300">
                  <a:moveTo>
                    <a:pt x="2371344" y="1930399"/>
                  </a:moveTo>
                  <a:lnTo>
                    <a:pt x="1033399" y="1930399"/>
                  </a:lnTo>
                  <a:lnTo>
                    <a:pt x="1033399" y="1955799"/>
                  </a:lnTo>
                  <a:lnTo>
                    <a:pt x="1030731" y="1968499"/>
                  </a:lnTo>
                  <a:lnTo>
                    <a:pt x="1033399" y="1981199"/>
                  </a:lnTo>
                  <a:lnTo>
                    <a:pt x="1013967" y="1981199"/>
                  </a:lnTo>
                  <a:lnTo>
                    <a:pt x="1013967" y="1993899"/>
                  </a:lnTo>
                  <a:lnTo>
                    <a:pt x="2371344" y="1993899"/>
                  </a:lnTo>
                  <a:lnTo>
                    <a:pt x="2371344" y="1968499"/>
                  </a:lnTo>
                  <a:lnTo>
                    <a:pt x="2368550" y="1968499"/>
                  </a:lnTo>
                  <a:lnTo>
                    <a:pt x="2368550" y="1955799"/>
                  </a:lnTo>
                  <a:lnTo>
                    <a:pt x="2371344" y="1955799"/>
                  </a:lnTo>
                  <a:lnTo>
                    <a:pt x="2371344" y="1930399"/>
                  </a:lnTo>
                  <a:close/>
                </a:path>
                <a:path w="2573020" h="3797300">
                  <a:moveTo>
                    <a:pt x="2376931" y="1917699"/>
                  </a:moveTo>
                  <a:lnTo>
                    <a:pt x="1036192" y="1917699"/>
                  </a:lnTo>
                  <a:lnTo>
                    <a:pt x="1036192" y="1930399"/>
                  </a:lnTo>
                  <a:lnTo>
                    <a:pt x="2376931" y="1930399"/>
                  </a:lnTo>
                  <a:lnTo>
                    <a:pt x="2376931" y="1917699"/>
                  </a:lnTo>
                  <a:close/>
                </a:path>
                <a:path w="2573020" h="3797300">
                  <a:moveTo>
                    <a:pt x="2396490" y="1904999"/>
                  </a:moveTo>
                  <a:lnTo>
                    <a:pt x="1008379" y="1904999"/>
                  </a:lnTo>
                  <a:lnTo>
                    <a:pt x="1011047" y="1917699"/>
                  </a:lnTo>
                  <a:lnTo>
                    <a:pt x="2396490" y="1917699"/>
                  </a:lnTo>
                  <a:lnTo>
                    <a:pt x="2396490" y="1904999"/>
                  </a:lnTo>
                  <a:close/>
                </a:path>
                <a:path w="2573020" h="3797300">
                  <a:moveTo>
                    <a:pt x="2424429" y="1892299"/>
                  </a:moveTo>
                  <a:lnTo>
                    <a:pt x="986027" y="1892299"/>
                  </a:lnTo>
                  <a:lnTo>
                    <a:pt x="986027" y="1904999"/>
                  </a:lnTo>
                  <a:lnTo>
                    <a:pt x="2424429" y="1904999"/>
                  </a:lnTo>
                  <a:lnTo>
                    <a:pt x="2424429" y="1892299"/>
                  </a:lnTo>
                  <a:close/>
                </a:path>
                <a:path w="2573020" h="3797300">
                  <a:moveTo>
                    <a:pt x="2474722" y="1879599"/>
                  </a:moveTo>
                  <a:lnTo>
                    <a:pt x="974851" y="1879599"/>
                  </a:lnTo>
                  <a:lnTo>
                    <a:pt x="974851" y="1892299"/>
                  </a:lnTo>
                  <a:lnTo>
                    <a:pt x="2471928" y="1892299"/>
                  </a:lnTo>
                  <a:lnTo>
                    <a:pt x="2474722" y="1879599"/>
                  </a:lnTo>
                  <a:close/>
                </a:path>
                <a:path w="2573020" h="3797300">
                  <a:moveTo>
                    <a:pt x="2516631" y="1866899"/>
                  </a:moveTo>
                  <a:lnTo>
                    <a:pt x="960881" y="1866899"/>
                  </a:lnTo>
                  <a:lnTo>
                    <a:pt x="960881" y="1879599"/>
                  </a:lnTo>
                  <a:lnTo>
                    <a:pt x="2513837" y="1879599"/>
                  </a:lnTo>
                  <a:lnTo>
                    <a:pt x="2516631" y="1866899"/>
                  </a:lnTo>
                  <a:close/>
                </a:path>
                <a:path w="2573020" h="3797300">
                  <a:moveTo>
                    <a:pt x="2530475" y="1854199"/>
                  </a:moveTo>
                  <a:lnTo>
                    <a:pt x="958088" y="1854199"/>
                  </a:lnTo>
                  <a:lnTo>
                    <a:pt x="958088" y="1866899"/>
                  </a:lnTo>
                  <a:lnTo>
                    <a:pt x="2527807" y="1866899"/>
                  </a:lnTo>
                  <a:lnTo>
                    <a:pt x="2530475" y="1854199"/>
                  </a:lnTo>
                  <a:close/>
                </a:path>
                <a:path w="2573020" h="3797300">
                  <a:moveTo>
                    <a:pt x="2536190" y="1841499"/>
                  </a:moveTo>
                  <a:lnTo>
                    <a:pt x="949578" y="1841499"/>
                  </a:lnTo>
                  <a:lnTo>
                    <a:pt x="949578" y="1854199"/>
                  </a:lnTo>
                  <a:lnTo>
                    <a:pt x="2536190" y="1854199"/>
                  </a:lnTo>
                  <a:lnTo>
                    <a:pt x="2536190" y="1841499"/>
                  </a:lnTo>
                  <a:close/>
                </a:path>
                <a:path w="2573020" h="3797300">
                  <a:moveTo>
                    <a:pt x="773684" y="1828799"/>
                  </a:moveTo>
                  <a:lnTo>
                    <a:pt x="756919" y="1828799"/>
                  </a:lnTo>
                  <a:lnTo>
                    <a:pt x="759840" y="1841499"/>
                  </a:lnTo>
                  <a:lnTo>
                    <a:pt x="773684" y="1841499"/>
                  </a:lnTo>
                  <a:lnTo>
                    <a:pt x="773684" y="1828799"/>
                  </a:lnTo>
                  <a:close/>
                </a:path>
                <a:path w="2573020" h="3797300">
                  <a:moveTo>
                    <a:pt x="2533396" y="1828799"/>
                  </a:moveTo>
                  <a:lnTo>
                    <a:pt x="944117" y="1828799"/>
                  </a:lnTo>
                  <a:lnTo>
                    <a:pt x="944117" y="1841499"/>
                  </a:lnTo>
                  <a:lnTo>
                    <a:pt x="2533396" y="1841499"/>
                  </a:lnTo>
                  <a:lnTo>
                    <a:pt x="2533396" y="1828799"/>
                  </a:lnTo>
                  <a:close/>
                </a:path>
                <a:path w="2573020" h="3797300">
                  <a:moveTo>
                    <a:pt x="779272" y="1816099"/>
                  </a:moveTo>
                  <a:lnTo>
                    <a:pt x="706627" y="1816099"/>
                  </a:lnTo>
                  <a:lnTo>
                    <a:pt x="706627" y="1828799"/>
                  </a:lnTo>
                  <a:lnTo>
                    <a:pt x="779272" y="1828799"/>
                  </a:lnTo>
                  <a:lnTo>
                    <a:pt x="779272" y="1816099"/>
                  </a:lnTo>
                  <a:close/>
                </a:path>
                <a:path w="2573020" h="3797300">
                  <a:moveTo>
                    <a:pt x="2525013" y="1803399"/>
                  </a:moveTo>
                  <a:lnTo>
                    <a:pt x="927353" y="1803399"/>
                  </a:lnTo>
                  <a:lnTo>
                    <a:pt x="930148" y="1816099"/>
                  </a:lnTo>
                  <a:lnTo>
                    <a:pt x="930148" y="1828799"/>
                  </a:lnTo>
                  <a:lnTo>
                    <a:pt x="2527807" y="1828799"/>
                  </a:lnTo>
                  <a:lnTo>
                    <a:pt x="2527807" y="1816099"/>
                  </a:lnTo>
                  <a:lnTo>
                    <a:pt x="2525013" y="1816099"/>
                  </a:lnTo>
                  <a:lnTo>
                    <a:pt x="2525013" y="1803399"/>
                  </a:lnTo>
                  <a:close/>
                </a:path>
                <a:path w="2573020" h="3797300">
                  <a:moveTo>
                    <a:pt x="815593" y="1790699"/>
                  </a:moveTo>
                  <a:lnTo>
                    <a:pt x="692657" y="1790699"/>
                  </a:lnTo>
                  <a:lnTo>
                    <a:pt x="692657" y="1803399"/>
                  </a:lnTo>
                  <a:lnTo>
                    <a:pt x="695578" y="1816099"/>
                  </a:lnTo>
                  <a:lnTo>
                    <a:pt x="793241" y="1816099"/>
                  </a:lnTo>
                  <a:lnTo>
                    <a:pt x="796036" y="1803399"/>
                  </a:lnTo>
                  <a:lnTo>
                    <a:pt x="815593" y="1803399"/>
                  </a:lnTo>
                  <a:lnTo>
                    <a:pt x="815593" y="1790699"/>
                  </a:lnTo>
                  <a:close/>
                </a:path>
                <a:path w="2573020" h="3797300">
                  <a:moveTo>
                    <a:pt x="2519426" y="1790699"/>
                  </a:moveTo>
                  <a:lnTo>
                    <a:pt x="924432" y="1790699"/>
                  </a:lnTo>
                  <a:lnTo>
                    <a:pt x="924432" y="1803399"/>
                  </a:lnTo>
                  <a:lnTo>
                    <a:pt x="2519426" y="1803399"/>
                  </a:lnTo>
                  <a:lnTo>
                    <a:pt x="2519426" y="1790699"/>
                  </a:lnTo>
                  <a:close/>
                </a:path>
                <a:path w="2573020" h="3797300">
                  <a:moveTo>
                    <a:pt x="837946" y="1777999"/>
                  </a:moveTo>
                  <a:lnTo>
                    <a:pt x="673226" y="1777999"/>
                  </a:lnTo>
                  <a:lnTo>
                    <a:pt x="675893" y="1790699"/>
                  </a:lnTo>
                  <a:lnTo>
                    <a:pt x="837946" y="1790699"/>
                  </a:lnTo>
                  <a:lnTo>
                    <a:pt x="837946" y="1777999"/>
                  </a:lnTo>
                  <a:close/>
                </a:path>
                <a:path w="2573020" h="3797300">
                  <a:moveTo>
                    <a:pt x="2516631" y="1777999"/>
                  </a:moveTo>
                  <a:lnTo>
                    <a:pt x="913384" y="1777999"/>
                  </a:lnTo>
                  <a:lnTo>
                    <a:pt x="913384" y="1790699"/>
                  </a:lnTo>
                  <a:lnTo>
                    <a:pt x="2516631" y="1790699"/>
                  </a:lnTo>
                  <a:lnTo>
                    <a:pt x="2516631" y="1777999"/>
                  </a:lnTo>
                  <a:close/>
                </a:path>
                <a:path w="2573020" h="3797300">
                  <a:moveTo>
                    <a:pt x="2561208" y="1739899"/>
                  </a:moveTo>
                  <a:lnTo>
                    <a:pt x="670305" y="1739899"/>
                  </a:lnTo>
                  <a:lnTo>
                    <a:pt x="670305" y="1777999"/>
                  </a:lnTo>
                  <a:lnTo>
                    <a:pt x="2527807" y="1777999"/>
                  </a:lnTo>
                  <a:lnTo>
                    <a:pt x="2527807" y="1765299"/>
                  </a:lnTo>
                  <a:lnTo>
                    <a:pt x="2541778" y="1765299"/>
                  </a:lnTo>
                  <a:lnTo>
                    <a:pt x="2541778" y="1752599"/>
                  </a:lnTo>
                  <a:lnTo>
                    <a:pt x="2561208" y="1752599"/>
                  </a:lnTo>
                  <a:lnTo>
                    <a:pt x="2561208" y="1739899"/>
                  </a:lnTo>
                  <a:close/>
                </a:path>
                <a:path w="2573020" h="3797300">
                  <a:moveTo>
                    <a:pt x="2564129" y="1727199"/>
                  </a:moveTo>
                  <a:lnTo>
                    <a:pt x="661924" y="1727199"/>
                  </a:lnTo>
                  <a:lnTo>
                    <a:pt x="667512" y="1739899"/>
                  </a:lnTo>
                  <a:lnTo>
                    <a:pt x="2564129" y="1739899"/>
                  </a:lnTo>
                  <a:lnTo>
                    <a:pt x="2564129" y="1727199"/>
                  </a:lnTo>
                  <a:close/>
                </a:path>
                <a:path w="2573020" h="3797300">
                  <a:moveTo>
                    <a:pt x="2566924" y="1714499"/>
                  </a:moveTo>
                  <a:lnTo>
                    <a:pt x="645160" y="1714499"/>
                  </a:lnTo>
                  <a:lnTo>
                    <a:pt x="645160" y="1727199"/>
                  </a:lnTo>
                  <a:lnTo>
                    <a:pt x="2566924" y="1727199"/>
                  </a:lnTo>
                  <a:lnTo>
                    <a:pt x="2566924" y="1714499"/>
                  </a:lnTo>
                  <a:close/>
                </a:path>
                <a:path w="2573020" h="3797300">
                  <a:moveTo>
                    <a:pt x="2572511" y="1701799"/>
                  </a:moveTo>
                  <a:lnTo>
                    <a:pt x="625728" y="1701799"/>
                  </a:lnTo>
                  <a:lnTo>
                    <a:pt x="631189" y="1714499"/>
                  </a:lnTo>
                  <a:lnTo>
                    <a:pt x="2572511" y="1714499"/>
                  </a:lnTo>
                  <a:lnTo>
                    <a:pt x="2572511" y="1701799"/>
                  </a:lnTo>
                  <a:close/>
                </a:path>
                <a:path w="2573020" h="3797300">
                  <a:moveTo>
                    <a:pt x="2564129" y="1663699"/>
                  </a:moveTo>
                  <a:lnTo>
                    <a:pt x="597662" y="1663699"/>
                  </a:lnTo>
                  <a:lnTo>
                    <a:pt x="600582" y="1676399"/>
                  </a:lnTo>
                  <a:lnTo>
                    <a:pt x="600582" y="1689099"/>
                  </a:lnTo>
                  <a:lnTo>
                    <a:pt x="611759" y="1689099"/>
                  </a:lnTo>
                  <a:lnTo>
                    <a:pt x="614426" y="1701799"/>
                  </a:lnTo>
                  <a:lnTo>
                    <a:pt x="2569591" y="1701799"/>
                  </a:lnTo>
                  <a:lnTo>
                    <a:pt x="2569591" y="1676399"/>
                  </a:lnTo>
                  <a:lnTo>
                    <a:pt x="2564129" y="1676399"/>
                  </a:lnTo>
                  <a:lnTo>
                    <a:pt x="2564129" y="1663699"/>
                  </a:lnTo>
                  <a:close/>
                </a:path>
                <a:path w="2573020" h="3797300">
                  <a:moveTo>
                    <a:pt x="2555621" y="1638299"/>
                  </a:moveTo>
                  <a:lnTo>
                    <a:pt x="586613" y="1638299"/>
                  </a:lnTo>
                  <a:lnTo>
                    <a:pt x="586613" y="1663699"/>
                  </a:lnTo>
                  <a:lnTo>
                    <a:pt x="2558542" y="1663699"/>
                  </a:lnTo>
                  <a:lnTo>
                    <a:pt x="2558542" y="1650999"/>
                  </a:lnTo>
                  <a:lnTo>
                    <a:pt x="2555621" y="1638299"/>
                  </a:lnTo>
                  <a:close/>
                </a:path>
                <a:path w="2573020" h="3797300">
                  <a:moveTo>
                    <a:pt x="2533396" y="1612899"/>
                  </a:moveTo>
                  <a:lnTo>
                    <a:pt x="600582" y="1612899"/>
                  </a:lnTo>
                  <a:lnTo>
                    <a:pt x="600582" y="1638299"/>
                  </a:lnTo>
                  <a:lnTo>
                    <a:pt x="2544572" y="1638299"/>
                  </a:lnTo>
                  <a:lnTo>
                    <a:pt x="2544572" y="1625599"/>
                  </a:lnTo>
                  <a:lnTo>
                    <a:pt x="2533396" y="1625599"/>
                  </a:lnTo>
                  <a:lnTo>
                    <a:pt x="2533396" y="1612899"/>
                  </a:lnTo>
                  <a:close/>
                </a:path>
                <a:path w="2573020" h="3797300">
                  <a:moveTo>
                    <a:pt x="2513837" y="1600199"/>
                  </a:moveTo>
                  <a:lnTo>
                    <a:pt x="592201" y="1600199"/>
                  </a:lnTo>
                  <a:lnTo>
                    <a:pt x="594994" y="1612899"/>
                  </a:lnTo>
                  <a:lnTo>
                    <a:pt x="2513837" y="1612899"/>
                  </a:lnTo>
                  <a:lnTo>
                    <a:pt x="2513837" y="1600199"/>
                  </a:lnTo>
                  <a:close/>
                </a:path>
                <a:path w="2573020" h="3797300">
                  <a:moveTo>
                    <a:pt x="2516631" y="1587499"/>
                  </a:moveTo>
                  <a:lnTo>
                    <a:pt x="586613" y="1587499"/>
                  </a:lnTo>
                  <a:lnTo>
                    <a:pt x="586613" y="1600199"/>
                  </a:lnTo>
                  <a:lnTo>
                    <a:pt x="2516631" y="1600199"/>
                  </a:lnTo>
                  <a:lnTo>
                    <a:pt x="2516631" y="1587499"/>
                  </a:lnTo>
                  <a:close/>
                </a:path>
                <a:path w="2573020" h="3797300">
                  <a:moveTo>
                    <a:pt x="2519426" y="1549399"/>
                  </a:moveTo>
                  <a:lnTo>
                    <a:pt x="620013" y="1549399"/>
                  </a:lnTo>
                  <a:lnTo>
                    <a:pt x="617347" y="1562099"/>
                  </a:lnTo>
                  <a:lnTo>
                    <a:pt x="611759" y="1562099"/>
                  </a:lnTo>
                  <a:lnTo>
                    <a:pt x="611759" y="1574799"/>
                  </a:lnTo>
                  <a:lnTo>
                    <a:pt x="600582" y="1574799"/>
                  </a:lnTo>
                  <a:lnTo>
                    <a:pt x="600582" y="1587499"/>
                  </a:lnTo>
                  <a:lnTo>
                    <a:pt x="2519426" y="1587499"/>
                  </a:lnTo>
                  <a:lnTo>
                    <a:pt x="2519426" y="1549399"/>
                  </a:lnTo>
                  <a:close/>
                </a:path>
                <a:path w="2573020" h="3797300">
                  <a:moveTo>
                    <a:pt x="2452370" y="1523999"/>
                  </a:moveTo>
                  <a:lnTo>
                    <a:pt x="642492" y="1523999"/>
                  </a:lnTo>
                  <a:lnTo>
                    <a:pt x="642492" y="1536699"/>
                  </a:lnTo>
                  <a:lnTo>
                    <a:pt x="639699" y="1549399"/>
                  </a:lnTo>
                  <a:lnTo>
                    <a:pt x="2516631" y="1549399"/>
                  </a:lnTo>
                  <a:lnTo>
                    <a:pt x="2516631" y="1536699"/>
                  </a:lnTo>
                  <a:lnTo>
                    <a:pt x="2452370" y="1536699"/>
                  </a:lnTo>
                  <a:lnTo>
                    <a:pt x="2452370" y="1523999"/>
                  </a:lnTo>
                  <a:close/>
                </a:path>
                <a:path w="2573020" h="3797300">
                  <a:moveTo>
                    <a:pt x="2511044" y="1523999"/>
                  </a:moveTo>
                  <a:lnTo>
                    <a:pt x="2469133" y="1523999"/>
                  </a:lnTo>
                  <a:lnTo>
                    <a:pt x="2466340" y="1536699"/>
                  </a:lnTo>
                  <a:lnTo>
                    <a:pt x="2511044" y="1536699"/>
                  </a:lnTo>
                  <a:lnTo>
                    <a:pt x="2511044" y="1523999"/>
                  </a:lnTo>
                  <a:close/>
                </a:path>
                <a:path w="2573020" h="3797300">
                  <a:moveTo>
                    <a:pt x="2441194" y="1511299"/>
                  </a:moveTo>
                  <a:lnTo>
                    <a:pt x="648080" y="1511299"/>
                  </a:lnTo>
                  <a:lnTo>
                    <a:pt x="648080" y="1523999"/>
                  </a:lnTo>
                  <a:lnTo>
                    <a:pt x="2441194" y="1523999"/>
                  </a:lnTo>
                  <a:lnTo>
                    <a:pt x="2441194" y="1511299"/>
                  </a:lnTo>
                  <a:close/>
                </a:path>
                <a:path w="2573020" h="3797300">
                  <a:moveTo>
                    <a:pt x="2491358" y="1511299"/>
                  </a:moveTo>
                  <a:lnTo>
                    <a:pt x="2488692" y="1511299"/>
                  </a:lnTo>
                  <a:lnTo>
                    <a:pt x="2485898" y="1523999"/>
                  </a:lnTo>
                  <a:lnTo>
                    <a:pt x="2494279" y="1523999"/>
                  </a:lnTo>
                  <a:lnTo>
                    <a:pt x="2491358" y="1511299"/>
                  </a:lnTo>
                  <a:close/>
                </a:path>
                <a:path w="2573020" h="3797300">
                  <a:moveTo>
                    <a:pt x="659129" y="1498599"/>
                  </a:moveTo>
                  <a:lnTo>
                    <a:pt x="656463" y="1498599"/>
                  </a:lnTo>
                  <a:lnTo>
                    <a:pt x="656463" y="1511299"/>
                  </a:lnTo>
                  <a:lnTo>
                    <a:pt x="659129" y="1511299"/>
                  </a:lnTo>
                  <a:lnTo>
                    <a:pt x="659129" y="1498599"/>
                  </a:lnTo>
                  <a:close/>
                </a:path>
                <a:path w="2573020" h="3797300">
                  <a:moveTo>
                    <a:pt x="664844" y="1498599"/>
                  </a:moveTo>
                  <a:lnTo>
                    <a:pt x="661924" y="1498599"/>
                  </a:lnTo>
                  <a:lnTo>
                    <a:pt x="661924" y="1511299"/>
                  </a:lnTo>
                  <a:lnTo>
                    <a:pt x="667512" y="1511299"/>
                  </a:lnTo>
                  <a:lnTo>
                    <a:pt x="664844" y="1498599"/>
                  </a:lnTo>
                  <a:close/>
                </a:path>
                <a:path w="2573020" h="3797300">
                  <a:moveTo>
                    <a:pt x="2432811" y="1498599"/>
                  </a:moveTo>
                  <a:lnTo>
                    <a:pt x="684276" y="1498599"/>
                  </a:lnTo>
                  <a:lnTo>
                    <a:pt x="681609" y="1511299"/>
                  </a:lnTo>
                  <a:lnTo>
                    <a:pt x="2435605" y="1511299"/>
                  </a:lnTo>
                  <a:lnTo>
                    <a:pt x="2432811" y="1498599"/>
                  </a:lnTo>
                  <a:close/>
                </a:path>
                <a:path w="2573020" h="3797300">
                  <a:moveTo>
                    <a:pt x="2427224" y="1485899"/>
                  </a:moveTo>
                  <a:lnTo>
                    <a:pt x="687069" y="1485899"/>
                  </a:lnTo>
                  <a:lnTo>
                    <a:pt x="687069" y="1498599"/>
                  </a:lnTo>
                  <a:lnTo>
                    <a:pt x="2427224" y="1498599"/>
                  </a:lnTo>
                  <a:lnTo>
                    <a:pt x="2427224" y="1485899"/>
                  </a:lnTo>
                  <a:close/>
                </a:path>
                <a:path w="2573020" h="3797300">
                  <a:moveTo>
                    <a:pt x="2421635" y="1473199"/>
                  </a:moveTo>
                  <a:lnTo>
                    <a:pt x="675893" y="1473199"/>
                  </a:lnTo>
                  <a:lnTo>
                    <a:pt x="675893" y="1485899"/>
                  </a:lnTo>
                  <a:lnTo>
                    <a:pt x="2421635" y="1485899"/>
                  </a:lnTo>
                  <a:lnTo>
                    <a:pt x="2421635" y="1473199"/>
                  </a:lnTo>
                  <a:close/>
                </a:path>
                <a:path w="2573020" h="3797300">
                  <a:moveTo>
                    <a:pt x="2413254" y="1460499"/>
                  </a:moveTo>
                  <a:lnTo>
                    <a:pt x="653541" y="1460499"/>
                  </a:lnTo>
                  <a:lnTo>
                    <a:pt x="653541" y="1473199"/>
                  </a:lnTo>
                  <a:lnTo>
                    <a:pt x="2416048" y="1473199"/>
                  </a:lnTo>
                  <a:lnTo>
                    <a:pt x="2413254" y="1460499"/>
                  </a:lnTo>
                  <a:close/>
                </a:path>
                <a:path w="2573020" h="3797300">
                  <a:moveTo>
                    <a:pt x="2203704" y="1435099"/>
                  </a:moveTo>
                  <a:lnTo>
                    <a:pt x="656463" y="1435099"/>
                  </a:lnTo>
                  <a:lnTo>
                    <a:pt x="656463" y="1460499"/>
                  </a:lnTo>
                  <a:lnTo>
                    <a:pt x="2388107" y="1460499"/>
                  </a:lnTo>
                  <a:lnTo>
                    <a:pt x="2388107" y="1447799"/>
                  </a:lnTo>
                  <a:lnTo>
                    <a:pt x="2209419" y="1447799"/>
                  </a:lnTo>
                  <a:lnTo>
                    <a:pt x="2203704" y="1435099"/>
                  </a:lnTo>
                  <a:close/>
                </a:path>
                <a:path w="2573020" h="3797300">
                  <a:moveTo>
                    <a:pt x="2231771" y="1435099"/>
                  </a:moveTo>
                  <a:lnTo>
                    <a:pt x="2212085" y="1435099"/>
                  </a:lnTo>
                  <a:lnTo>
                    <a:pt x="2209419" y="1447799"/>
                  </a:lnTo>
                  <a:lnTo>
                    <a:pt x="2231771" y="1447799"/>
                  </a:lnTo>
                  <a:lnTo>
                    <a:pt x="2231771" y="1435099"/>
                  </a:lnTo>
                  <a:close/>
                </a:path>
                <a:path w="2573020" h="3797300">
                  <a:moveTo>
                    <a:pt x="2371344" y="1435099"/>
                  </a:moveTo>
                  <a:lnTo>
                    <a:pt x="2256790" y="1435099"/>
                  </a:lnTo>
                  <a:lnTo>
                    <a:pt x="2254123" y="1447799"/>
                  </a:lnTo>
                  <a:lnTo>
                    <a:pt x="2371344" y="1447799"/>
                  </a:lnTo>
                  <a:lnTo>
                    <a:pt x="2371344" y="1435099"/>
                  </a:lnTo>
                  <a:close/>
                </a:path>
                <a:path w="2573020" h="3797300">
                  <a:moveTo>
                    <a:pt x="2189733" y="1422399"/>
                  </a:moveTo>
                  <a:lnTo>
                    <a:pt x="650875" y="1422399"/>
                  </a:lnTo>
                  <a:lnTo>
                    <a:pt x="650875" y="1435099"/>
                  </a:lnTo>
                  <a:lnTo>
                    <a:pt x="2192654" y="1435099"/>
                  </a:lnTo>
                  <a:lnTo>
                    <a:pt x="2189733" y="1422399"/>
                  </a:lnTo>
                  <a:close/>
                </a:path>
                <a:path w="2573020" h="3797300">
                  <a:moveTo>
                    <a:pt x="2164587" y="1384299"/>
                  </a:moveTo>
                  <a:lnTo>
                    <a:pt x="622807" y="1384299"/>
                  </a:lnTo>
                  <a:lnTo>
                    <a:pt x="622807" y="1396999"/>
                  </a:lnTo>
                  <a:lnTo>
                    <a:pt x="645160" y="1396999"/>
                  </a:lnTo>
                  <a:lnTo>
                    <a:pt x="648080" y="1409699"/>
                  </a:lnTo>
                  <a:lnTo>
                    <a:pt x="648080" y="1422399"/>
                  </a:lnTo>
                  <a:lnTo>
                    <a:pt x="2181352" y="1422399"/>
                  </a:lnTo>
                  <a:lnTo>
                    <a:pt x="2178684" y="1409699"/>
                  </a:lnTo>
                  <a:lnTo>
                    <a:pt x="2167508" y="1409699"/>
                  </a:lnTo>
                  <a:lnTo>
                    <a:pt x="2164587" y="1396999"/>
                  </a:lnTo>
                  <a:lnTo>
                    <a:pt x="2164587" y="1384299"/>
                  </a:lnTo>
                  <a:close/>
                </a:path>
                <a:path w="2573020" h="3797300">
                  <a:moveTo>
                    <a:pt x="2153538" y="1371599"/>
                  </a:moveTo>
                  <a:lnTo>
                    <a:pt x="628396" y="1371599"/>
                  </a:lnTo>
                  <a:lnTo>
                    <a:pt x="628396" y="1384299"/>
                  </a:lnTo>
                  <a:lnTo>
                    <a:pt x="2156205" y="1384299"/>
                  </a:lnTo>
                  <a:lnTo>
                    <a:pt x="2153538" y="1371599"/>
                  </a:lnTo>
                  <a:close/>
                </a:path>
                <a:path w="2573020" h="3797300">
                  <a:moveTo>
                    <a:pt x="2159127" y="1358899"/>
                  </a:moveTo>
                  <a:lnTo>
                    <a:pt x="617347" y="1358899"/>
                  </a:lnTo>
                  <a:lnTo>
                    <a:pt x="631189" y="1371599"/>
                  </a:lnTo>
                  <a:lnTo>
                    <a:pt x="2159127" y="1371599"/>
                  </a:lnTo>
                  <a:lnTo>
                    <a:pt x="2159127" y="1358899"/>
                  </a:lnTo>
                  <a:close/>
                </a:path>
                <a:path w="2573020" h="3797300">
                  <a:moveTo>
                    <a:pt x="2167508" y="1346199"/>
                  </a:moveTo>
                  <a:lnTo>
                    <a:pt x="614426" y="1346199"/>
                  </a:lnTo>
                  <a:lnTo>
                    <a:pt x="614426" y="1358899"/>
                  </a:lnTo>
                  <a:lnTo>
                    <a:pt x="2164587" y="1358899"/>
                  </a:lnTo>
                  <a:lnTo>
                    <a:pt x="2167508" y="1346199"/>
                  </a:lnTo>
                  <a:close/>
                </a:path>
                <a:path w="2573020" h="3797300">
                  <a:moveTo>
                    <a:pt x="608964" y="1333499"/>
                  </a:moveTo>
                  <a:lnTo>
                    <a:pt x="606043" y="1333499"/>
                  </a:lnTo>
                  <a:lnTo>
                    <a:pt x="606043" y="1346199"/>
                  </a:lnTo>
                  <a:lnTo>
                    <a:pt x="608964" y="1346199"/>
                  </a:lnTo>
                  <a:lnTo>
                    <a:pt x="608964" y="1333499"/>
                  </a:lnTo>
                  <a:close/>
                </a:path>
                <a:path w="2573020" h="3797300">
                  <a:moveTo>
                    <a:pt x="2175891" y="1333499"/>
                  </a:moveTo>
                  <a:lnTo>
                    <a:pt x="611759" y="1333499"/>
                  </a:lnTo>
                  <a:lnTo>
                    <a:pt x="611759" y="1346199"/>
                  </a:lnTo>
                  <a:lnTo>
                    <a:pt x="2175891" y="1346199"/>
                  </a:lnTo>
                  <a:lnTo>
                    <a:pt x="2175891" y="1333499"/>
                  </a:lnTo>
                  <a:close/>
                </a:path>
                <a:path w="2573020" h="3797300">
                  <a:moveTo>
                    <a:pt x="2170303" y="1320799"/>
                  </a:moveTo>
                  <a:lnTo>
                    <a:pt x="617347" y="1320799"/>
                  </a:lnTo>
                  <a:lnTo>
                    <a:pt x="617347" y="1333499"/>
                  </a:lnTo>
                  <a:lnTo>
                    <a:pt x="2170303" y="1333499"/>
                  </a:lnTo>
                  <a:lnTo>
                    <a:pt x="2170303" y="1320799"/>
                  </a:lnTo>
                  <a:close/>
                </a:path>
                <a:path w="2573020" h="3797300">
                  <a:moveTo>
                    <a:pt x="2161921" y="1295399"/>
                  </a:moveTo>
                  <a:lnTo>
                    <a:pt x="681609" y="1295399"/>
                  </a:lnTo>
                  <a:lnTo>
                    <a:pt x="678688" y="1308099"/>
                  </a:lnTo>
                  <a:lnTo>
                    <a:pt x="661924" y="1308099"/>
                  </a:lnTo>
                  <a:lnTo>
                    <a:pt x="661924" y="1320799"/>
                  </a:lnTo>
                  <a:lnTo>
                    <a:pt x="2167508" y="1320799"/>
                  </a:lnTo>
                  <a:lnTo>
                    <a:pt x="2164587" y="1308099"/>
                  </a:lnTo>
                  <a:lnTo>
                    <a:pt x="2161921" y="1295399"/>
                  </a:lnTo>
                  <a:close/>
                </a:path>
                <a:path w="2573020" h="3797300">
                  <a:moveTo>
                    <a:pt x="592201" y="1282699"/>
                  </a:moveTo>
                  <a:lnTo>
                    <a:pt x="583691" y="1282699"/>
                  </a:lnTo>
                  <a:lnTo>
                    <a:pt x="583691" y="1295399"/>
                  </a:lnTo>
                  <a:lnTo>
                    <a:pt x="589279" y="1295399"/>
                  </a:lnTo>
                  <a:lnTo>
                    <a:pt x="592201" y="1282699"/>
                  </a:lnTo>
                  <a:close/>
                </a:path>
                <a:path w="2573020" h="3797300">
                  <a:moveTo>
                    <a:pt x="675893" y="1282699"/>
                  </a:moveTo>
                  <a:lnTo>
                    <a:pt x="636777" y="1282699"/>
                  </a:lnTo>
                  <a:lnTo>
                    <a:pt x="636777" y="1295399"/>
                  </a:lnTo>
                  <a:lnTo>
                    <a:pt x="673226" y="1295399"/>
                  </a:lnTo>
                  <a:lnTo>
                    <a:pt x="675893" y="1282699"/>
                  </a:lnTo>
                  <a:close/>
                </a:path>
                <a:path w="2573020" h="3797300">
                  <a:moveTo>
                    <a:pt x="2159127" y="1282699"/>
                  </a:moveTo>
                  <a:lnTo>
                    <a:pt x="684276" y="1282699"/>
                  </a:lnTo>
                  <a:lnTo>
                    <a:pt x="684276" y="1295399"/>
                  </a:lnTo>
                  <a:lnTo>
                    <a:pt x="2159127" y="1295399"/>
                  </a:lnTo>
                  <a:lnTo>
                    <a:pt x="2159127" y="1282699"/>
                  </a:lnTo>
                  <a:close/>
                </a:path>
                <a:path w="2573020" h="3797300">
                  <a:moveTo>
                    <a:pt x="2150745" y="1269999"/>
                  </a:moveTo>
                  <a:lnTo>
                    <a:pt x="561466" y="1269999"/>
                  </a:lnTo>
                  <a:lnTo>
                    <a:pt x="561466" y="1282699"/>
                  </a:lnTo>
                  <a:lnTo>
                    <a:pt x="2153538" y="1282699"/>
                  </a:lnTo>
                  <a:lnTo>
                    <a:pt x="2150745" y="1269999"/>
                  </a:lnTo>
                  <a:close/>
                </a:path>
                <a:path w="2573020" h="3797300">
                  <a:moveTo>
                    <a:pt x="2120010" y="1244599"/>
                  </a:moveTo>
                  <a:lnTo>
                    <a:pt x="553085" y="1244599"/>
                  </a:lnTo>
                  <a:lnTo>
                    <a:pt x="553085" y="1269999"/>
                  </a:lnTo>
                  <a:lnTo>
                    <a:pt x="2125472" y="1269999"/>
                  </a:lnTo>
                  <a:lnTo>
                    <a:pt x="2122804" y="1257299"/>
                  </a:lnTo>
                  <a:lnTo>
                    <a:pt x="2120010" y="1257299"/>
                  </a:lnTo>
                  <a:lnTo>
                    <a:pt x="2120010" y="1244599"/>
                  </a:lnTo>
                  <a:close/>
                </a:path>
                <a:path w="2573020" h="3797300">
                  <a:moveTo>
                    <a:pt x="2077974" y="1206499"/>
                  </a:moveTo>
                  <a:lnTo>
                    <a:pt x="533526" y="1206499"/>
                  </a:lnTo>
                  <a:lnTo>
                    <a:pt x="533526" y="1244599"/>
                  </a:lnTo>
                  <a:lnTo>
                    <a:pt x="2117090" y="1244599"/>
                  </a:lnTo>
                  <a:lnTo>
                    <a:pt x="2114423" y="1231899"/>
                  </a:lnTo>
                  <a:lnTo>
                    <a:pt x="2103247" y="1231899"/>
                  </a:lnTo>
                  <a:lnTo>
                    <a:pt x="2103247" y="1219199"/>
                  </a:lnTo>
                  <a:lnTo>
                    <a:pt x="2077974" y="1219199"/>
                  </a:lnTo>
                  <a:lnTo>
                    <a:pt x="2077974" y="1206499"/>
                  </a:lnTo>
                  <a:close/>
                </a:path>
                <a:path w="2573020" h="3797300">
                  <a:moveTo>
                    <a:pt x="2055749" y="1193799"/>
                  </a:moveTo>
                  <a:lnTo>
                    <a:pt x="536321" y="1193799"/>
                  </a:lnTo>
                  <a:lnTo>
                    <a:pt x="536321" y="1206499"/>
                  </a:lnTo>
                  <a:lnTo>
                    <a:pt x="2058543" y="1206499"/>
                  </a:lnTo>
                  <a:lnTo>
                    <a:pt x="2055749" y="1193799"/>
                  </a:lnTo>
                  <a:close/>
                </a:path>
                <a:path w="2573020" h="3797300">
                  <a:moveTo>
                    <a:pt x="606043" y="1155699"/>
                  </a:moveTo>
                  <a:lnTo>
                    <a:pt x="519429" y="1155699"/>
                  </a:lnTo>
                  <a:lnTo>
                    <a:pt x="519429" y="1193799"/>
                  </a:lnTo>
                  <a:lnTo>
                    <a:pt x="2036191" y="1193799"/>
                  </a:lnTo>
                  <a:lnTo>
                    <a:pt x="2027808" y="1181099"/>
                  </a:lnTo>
                  <a:lnTo>
                    <a:pt x="2025015" y="1168399"/>
                  </a:lnTo>
                  <a:lnTo>
                    <a:pt x="606043" y="1168399"/>
                  </a:lnTo>
                  <a:lnTo>
                    <a:pt x="606043" y="1155699"/>
                  </a:lnTo>
                  <a:close/>
                </a:path>
                <a:path w="2573020" h="3797300">
                  <a:moveTo>
                    <a:pt x="2013838" y="1130299"/>
                  </a:moveTo>
                  <a:lnTo>
                    <a:pt x="620013" y="1130299"/>
                  </a:lnTo>
                  <a:lnTo>
                    <a:pt x="620013" y="1155699"/>
                  </a:lnTo>
                  <a:lnTo>
                    <a:pt x="625728" y="1155699"/>
                  </a:lnTo>
                  <a:lnTo>
                    <a:pt x="625728" y="1168399"/>
                  </a:lnTo>
                  <a:lnTo>
                    <a:pt x="2019427" y="1168399"/>
                  </a:lnTo>
                  <a:lnTo>
                    <a:pt x="2016632" y="1155699"/>
                  </a:lnTo>
                  <a:lnTo>
                    <a:pt x="2019427" y="1142999"/>
                  </a:lnTo>
                  <a:lnTo>
                    <a:pt x="2013838" y="1130299"/>
                  </a:lnTo>
                  <a:close/>
                </a:path>
                <a:path w="2573020" h="3797300">
                  <a:moveTo>
                    <a:pt x="561466" y="1142999"/>
                  </a:moveTo>
                  <a:lnTo>
                    <a:pt x="555878" y="1142999"/>
                  </a:lnTo>
                  <a:lnTo>
                    <a:pt x="555878" y="1155699"/>
                  </a:lnTo>
                  <a:lnTo>
                    <a:pt x="561466" y="1155699"/>
                  </a:lnTo>
                  <a:lnTo>
                    <a:pt x="561466" y="1142999"/>
                  </a:lnTo>
                  <a:close/>
                </a:path>
                <a:path w="2573020" h="3797300">
                  <a:moveTo>
                    <a:pt x="2013838" y="1066800"/>
                  </a:moveTo>
                  <a:lnTo>
                    <a:pt x="631189" y="1066800"/>
                  </a:lnTo>
                  <a:lnTo>
                    <a:pt x="631189" y="1104900"/>
                  </a:lnTo>
                  <a:lnTo>
                    <a:pt x="628396" y="1117599"/>
                  </a:lnTo>
                  <a:lnTo>
                    <a:pt x="628396" y="1130299"/>
                  </a:lnTo>
                  <a:lnTo>
                    <a:pt x="2005456" y="1130299"/>
                  </a:lnTo>
                  <a:lnTo>
                    <a:pt x="2005456" y="1104900"/>
                  </a:lnTo>
                  <a:lnTo>
                    <a:pt x="2013838" y="1104900"/>
                  </a:lnTo>
                  <a:lnTo>
                    <a:pt x="2016632" y="1092200"/>
                  </a:lnTo>
                  <a:lnTo>
                    <a:pt x="2013838" y="1079500"/>
                  </a:lnTo>
                  <a:lnTo>
                    <a:pt x="2013838" y="1066800"/>
                  </a:lnTo>
                  <a:close/>
                </a:path>
                <a:path w="2573020" h="3797300">
                  <a:moveTo>
                    <a:pt x="1997075" y="1041400"/>
                  </a:moveTo>
                  <a:lnTo>
                    <a:pt x="628396" y="1041400"/>
                  </a:lnTo>
                  <a:lnTo>
                    <a:pt x="628396" y="1066800"/>
                  </a:lnTo>
                  <a:lnTo>
                    <a:pt x="2011045" y="1066800"/>
                  </a:lnTo>
                  <a:lnTo>
                    <a:pt x="2008251" y="1054100"/>
                  </a:lnTo>
                  <a:lnTo>
                    <a:pt x="1999869" y="1054100"/>
                  </a:lnTo>
                  <a:lnTo>
                    <a:pt x="1997075" y="1041400"/>
                  </a:lnTo>
                  <a:close/>
                </a:path>
                <a:path w="2573020" h="3797300">
                  <a:moveTo>
                    <a:pt x="1983104" y="1028700"/>
                  </a:moveTo>
                  <a:lnTo>
                    <a:pt x="634111" y="1028700"/>
                  </a:lnTo>
                  <a:lnTo>
                    <a:pt x="634111" y="1041400"/>
                  </a:lnTo>
                  <a:lnTo>
                    <a:pt x="1985899" y="1041400"/>
                  </a:lnTo>
                  <a:lnTo>
                    <a:pt x="1983104" y="1028700"/>
                  </a:lnTo>
                  <a:close/>
                </a:path>
                <a:path w="2573020" h="3797300">
                  <a:moveTo>
                    <a:pt x="1974723" y="990600"/>
                  </a:moveTo>
                  <a:lnTo>
                    <a:pt x="807212" y="990600"/>
                  </a:lnTo>
                  <a:lnTo>
                    <a:pt x="807212" y="1003300"/>
                  </a:lnTo>
                  <a:lnTo>
                    <a:pt x="815593" y="1003300"/>
                  </a:lnTo>
                  <a:lnTo>
                    <a:pt x="815593" y="1016000"/>
                  </a:lnTo>
                  <a:lnTo>
                    <a:pt x="664844" y="1016000"/>
                  </a:lnTo>
                  <a:lnTo>
                    <a:pt x="664844" y="1028700"/>
                  </a:lnTo>
                  <a:lnTo>
                    <a:pt x="1974723" y="1028700"/>
                  </a:lnTo>
                  <a:lnTo>
                    <a:pt x="1974723" y="990600"/>
                  </a:lnTo>
                  <a:close/>
                </a:path>
                <a:path w="2573020" h="3797300">
                  <a:moveTo>
                    <a:pt x="751459" y="1003300"/>
                  </a:moveTo>
                  <a:lnTo>
                    <a:pt x="748538" y="1003300"/>
                  </a:lnTo>
                  <a:lnTo>
                    <a:pt x="748538" y="1016000"/>
                  </a:lnTo>
                  <a:lnTo>
                    <a:pt x="751459" y="1016000"/>
                  </a:lnTo>
                  <a:lnTo>
                    <a:pt x="751459" y="1003300"/>
                  </a:lnTo>
                  <a:close/>
                </a:path>
                <a:path w="2573020" h="3797300">
                  <a:moveTo>
                    <a:pt x="765301" y="1003300"/>
                  </a:moveTo>
                  <a:lnTo>
                    <a:pt x="762507" y="1003300"/>
                  </a:lnTo>
                  <a:lnTo>
                    <a:pt x="762507" y="1016000"/>
                  </a:lnTo>
                  <a:lnTo>
                    <a:pt x="765301" y="1016000"/>
                  </a:lnTo>
                  <a:lnTo>
                    <a:pt x="765301" y="1003300"/>
                  </a:lnTo>
                  <a:close/>
                </a:path>
                <a:path w="2573020" h="3797300">
                  <a:moveTo>
                    <a:pt x="1969134" y="977900"/>
                  </a:moveTo>
                  <a:lnTo>
                    <a:pt x="796036" y="977900"/>
                  </a:lnTo>
                  <a:lnTo>
                    <a:pt x="796036" y="990600"/>
                  </a:lnTo>
                  <a:lnTo>
                    <a:pt x="1969134" y="990600"/>
                  </a:lnTo>
                  <a:lnTo>
                    <a:pt x="1969134" y="977900"/>
                  </a:lnTo>
                  <a:close/>
                </a:path>
                <a:path w="2573020" h="3797300">
                  <a:moveTo>
                    <a:pt x="1963547" y="965200"/>
                  </a:moveTo>
                  <a:lnTo>
                    <a:pt x="784860" y="965200"/>
                  </a:lnTo>
                  <a:lnTo>
                    <a:pt x="784860" y="977900"/>
                  </a:lnTo>
                  <a:lnTo>
                    <a:pt x="1963547" y="977900"/>
                  </a:lnTo>
                  <a:lnTo>
                    <a:pt x="1963547" y="965200"/>
                  </a:lnTo>
                  <a:close/>
                </a:path>
                <a:path w="2573020" h="3797300">
                  <a:moveTo>
                    <a:pt x="1952498" y="952500"/>
                  </a:moveTo>
                  <a:lnTo>
                    <a:pt x="779272" y="952500"/>
                  </a:lnTo>
                  <a:lnTo>
                    <a:pt x="779272" y="965200"/>
                  </a:lnTo>
                  <a:lnTo>
                    <a:pt x="1957958" y="965200"/>
                  </a:lnTo>
                  <a:lnTo>
                    <a:pt x="1952498" y="952500"/>
                  </a:lnTo>
                  <a:close/>
                </a:path>
                <a:path w="2573020" h="3797300">
                  <a:moveTo>
                    <a:pt x="1946782" y="939800"/>
                  </a:moveTo>
                  <a:lnTo>
                    <a:pt x="770889" y="939800"/>
                  </a:lnTo>
                  <a:lnTo>
                    <a:pt x="770889" y="952500"/>
                  </a:lnTo>
                  <a:lnTo>
                    <a:pt x="1949577" y="952500"/>
                  </a:lnTo>
                  <a:lnTo>
                    <a:pt x="1946782" y="939800"/>
                  </a:lnTo>
                  <a:close/>
                </a:path>
                <a:path w="2573020" h="3797300">
                  <a:moveTo>
                    <a:pt x="1871345" y="901700"/>
                  </a:moveTo>
                  <a:lnTo>
                    <a:pt x="762507" y="901700"/>
                  </a:lnTo>
                  <a:lnTo>
                    <a:pt x="762507" y="914400"/>
                  </a:lnTo>
                  <a:lnTo>
                    <a:pt x="768096" y="914400"/>
                  </a:lnTo>
                  <a:lnTo>
                    <a:pt x="768096" y="939800"/>
                  </a:lnTo>
                  <a:lnTo>
                    <a:pt x="1930019" y="939800"/>
                  </a:lnTo>
                  <a:lnTo>
                    <a:pt x="1924430" y="927100"/>
                  </a:lnTo>
                  <a:lnTo>
                    <a:pt x="1885315" y="927100"/>
                  </a:lnTo>
                  <a:lnTo>
                    <a:pt x="1876932" y="914400"/>
                  </a:lnTo>
                  <a:lnTo>
                    <a:pt x="1871345" y="901700"/>
                  </a:lnTo>
                  <a:close/>
                </a:path>
                <a:path w="2573020" h="3797300">
                  <a:moveTo>
                    <a:pt x="1865883" y="889000"/>
                  </a:moveTo>
                  <a:lnTo>
                    <a:pt x="759840" y="889000"/>
                  </a:lnTo>
                  <a:lnTo>
                    <a:pt x="759840" y="901700"/>
                  </a:lnTo>
                  <a:lnTo>
                    <a:pt x="1865883" y="901700"/>
                  </a:lnTo>
                  <a:lnTo>
                    <a:pt x="1865883" y="889000"/>
                  </a:lnTo>
                  <a:close/>
                </a:path>
                <a:path w="2573020" h="3797300">
                  <a:moveTo>
                    <a:pt x="1854580" y="876300"/>
                  </a:moveTo>
                  <a:lnTo>
                    <a:pt x="740155" y="876300"/>
                  </a:lnTo>
                  <a:lnTo>
                    <a:pt x="740155" y="889000"/>
                  </a:lnTo>
                  <a:lnTo>
                    <a:pt x="1854580" y="889000"/>
                  </a:lnTo>
                  <a:lnTo>
                    <a:pt x="1854580" y="876300"/>
                  </a:lnTo>
                  <a:close/>
                </a:path>
                <a:path w="2573020" h="3797300">
                  <a:moveTo>
                    <a:pt x="1868551" y="863600"/>
                  </a:moveTo>
                  <a:lnTo>
                    <a:pt x="715010" y="863600"/>
                  </a:lnTo>
                  <a:lnTo>
                    <a:pt x="715010" y="876300"/>
                  </a:lnTo>
                  <a:lnTo>
                    <a:pt x="1865883" y="876300"/>
                  </a:lnTo>
                  <a:lnTo>
                    <a:pt x="1868551" y="863600"/>
                  </a:lnTo>
                  <a:close/>
                </a:path>
                <a:path w="2573020" h="3797300">
                  <a:moveTo>
                    <a:pt x="1871345" y="850900"/>
                  </a:moveTo>
                  <a:lnTo>
                    <a:pt x="706627" y="850900"/>
                  </a:lnTo>
                  <a:lnTo>
                    <a:pt x="709422" y="863600"/>
                  </a:lnTo>
                  <a:lnTo>
                    <a:pt x="1871345" y="863600"/>
                  </a:lnTo>
                  <a:lnTo>
                    <a:pt x="1871345" y="850900"/>
                  </a:lnTo>
                  <a:close/>
                </a:path>
                <a:path w="2573020" h="3797300">
                  <a:moveTo>
                    <a:pt x="1874266" y="825500"/>
                  </a:moveTo>
                  <a:lnTo>
                    <a:pt x="687069" y="825500"/>
                  </a:lnTo>
                  <a:lnTo>
                    <a:pt x="687069" y="838200"/>
                  </a:lnTo>
                  <a:lnTo>
                    <a:pt x="701039" y="838200"/>
                  </a:lnTo>
                  <a:lnTo>
                    <a:pt x="701039" y="850900"/>
                  </a:lnTo>
                  <a:lnTo>
                    <a:pt x="1874266" y="850900"/>
                  </a:lnTo>
                  <a:lnTo>
                    <a:pt x="1874266" y="825500"/>
                  </a:lnTo>
                  <a:close/>
                </a:path>
                <a:path w="2573020" h="3797300">
                  <a:moveTo>
                    <a:pt x="1952498" y="787400"/>
                  </a:moveTo>
                  <a:lnTo>
                    <a:pt x="698246" y="787400"/>
                  </a:lnTo>
                  <a:lnTo>
                    <a:pt x="698246" y="812800"/>
                  </a:lnTo>
                  <a:lnTo>
                    <a:pt x="695578" y="812800"/>
                  </a:lnTo>
                  <a:lnTo>
                    <a:pt x="695578" y="825500"/>
                  </a:lnTo>
                  <a:lnTo>
                    <a:pt x="1941195" y="825500"/>
                  </a:lnTo>
                  <a:lnTo>
                    <a:pt x="1941195" y="812800"/>
                  </a:lnTo>
                  <a:lnTo>
                    <a:pt x="1946782" y="800100"/>
                  </a:lnTo>
                  <a:lnTo>
                    <a:pt x="1949577" y="800100"/>
                  </a:lnTo>
                  <a:lnTo>
                    <a:pt x="1952498" y="787400"/>
                  </a:lnTo>
                  <a:close/>
                </a:path>
                <a:path w="2573020" h="3797300">
                  <a:moveTo>
                    <a:pt x="1957958" y="774700"/>
                  </a:moveTo>
                  <a:lnTo>
                    <a:pt x="709422" y="774700"/>
                  </a:lnTo>
                  <a:lnTo>
                    <a:pt x="709422" y="787400"/>
                  </a:lnTo>
                  <a:lnTo>
                    <a:pt x="1955165" y="787400"/>
                  </a:lnTo>
                  <a:lnTo>
                    <a:pt x="1957958" y="774700"/>
                  </a:lnTo>
                  <a:close/>
                </a:path>
                <a:path w="2573020" h="3797300">
                  <a:moveTo>
                    <a:pt x="1966341" y="762000"/>
                  </a:moveTo>
                  <a:lnTo>
                    <a:pt x="740155" y="762000"/>
                  </a:lnTo>
                  <a:lnTo>
                    <a:pt x="740155" y="774700"/>
                  </a:lnTo>
                  <a:lnTo>
                    <a:pt x="1966341" y="774700"/>
                  </a:lnTo>
                  <a:lnTo>
                    <a:pt x="1966341" y="762000"/>
                  </a:lnTo>
                  <a:close/>
                </a:path>
                <a:path w="2573020" h="3797300">
                  <a:moveTo>
                    <a:pt x="1974723" y="723900"/>
                  </a:moveTo>
                  <a:lnTo>
                    <a:pt x="709422" y="723900"/>
                  </a:lnTo>
                  <a:lnTo>
                    <a:pt x="709422" y="736600"/>
                  </a:lnTo>
                  <a:lnTo>
                    <a:pt x="701039" y="736600"/>
                  </a:lnTo>
                  <a:lnTo>
                    <a:pt x="701039" y="749300"/>
                  </a:lnTo>
                  <a:lnTo>
                    <a:pt x="731774" y="749300"/>
                  </a:lnTo>
                  <a:lnTo>
                    <a:pt x="731774" y="762000"/>
                  </a:lnTo>
                  <a:lnTo>
                    <a:pt x="1969134" y="762000"/>
                  </a:lnTo>
                  <a:lnTo>
                    <a:pt x="1969134" y="749300"/>
                  </a:lnTo>
                  <a:lnTo>
                    <a:pt x="1974723" y="723900"/>
                  </a:lnTo>
                  <a:close/>
                </a:path>
                <a:path w="2573020" h="3797300">
                  <a:moveTo>
                    <a:pt x="1955165" y="685800"/>
                  </a:moveTo>
                  <a:lnTo>
                    <a:pt x="703961" y="685800"/>
                  </a:lnTo>
                  <a:lnTo>
                    <a:pt x="703961" y="711200"/>
                  </a:lnTo>
                  <a:lnTo>
                    <a:pt x="715010" y="711200"/>
                  </a:lnTo>
                  <a:lnTo>
                    <a:pt x="715010" y="723900"/>
                  </a:lnTo>
                  <a:lnTo>
                    <a:pt x="1971928" y="723900"/>
                  </a:lnTo>
                  <a:lnTo>
                    <a:pt x="1971928" y="711200"/>
                  </a:lnTo>
                  <a:lnTo>
                    <a:pt x="1969134" y="698500"/>
                  </a:lnTo>
                  <a:lnTo>
                    <a:pt x="1957958" y="698500"/>
                  </a:lnTo>
                  <a:lnTo>
                    <a:pt x="1955165" y="685800"/>
                  </a:lnTo>
                  <a:close/>
                </a:path>
                <a:path w="2573020" h="3797300">
                  <a:moveTo>
                    <a:pt x="1932812" y="673100"/>
                  </a:moveTo>
                  <a:lnTo>
                    <a:pt x="698246" y="673100"/>
                  </a:lnTo>
                  <a:lnTo>
                    <a:pt x="698246" y="685800"/>
                  </a:lnTo>
                  <a:lnTo>
                    <a:pt x="1932812" y="685800"/>
                  </a:lnTo>
                  <a:lnTo>
                    <a:pt x="1932812" y="673100"/>
                  </a:lnTo>
                  <a:close/>
                </a:path>
                <a:path w="2573020" h="3797300">
                  <a:moveTo>
                    <a:pt x="1918843" y="660400"/>
                  </a:moveTo>
                  <a:lnTo>
                    <a:pt x="695578" y="660400"/>
                  </a:lnTo>
                  <a:lnTo>
                    <a:pt x="695578" y="673100"/>
                  </a:lnTo>
                  <a:lnTo>
                    <a:pt x="1930019" y="673100"/>
                  </a:lnTo>
                  <a:lnTo>
                    <a:pt x="1918843" y="660400"/>
                  </a:lnTo>
                  <a:close/>
                </a:path>
                <a:path w="2573020" h="3797300">
                  <a:moveTo>
                    <a:pt x="1893697" y="635000"/>
                  </a:moveTo>
                  <a:lnTo>
                    <a:pt x="678688" y="635000"/>
                  </a:lnTo>
                  <a:lnTo>
                    <a:pt x="678688" y="647700"/>
                  </a:lnTo>
                  <a:lnTo>
                    <a:pt x="689863" y="647700"/>
                  </a:lnTo>
                  <a:lnTo>
                    <a:pt x="689863" y="660400"/>
                  </a:lnTo>
                  <a:lnTo>
                    <a:pt x="1890902" y="660400"/>
                  </a:lnTo>
                  <a:lnTo>
                    <a:pt x="1888235" y="647700"/>
                  </a:lnTo>
                  <a:lnTo>
                    <a:pt x="1893697" y="635000"/>
                  </a:lnTo>
                  <a:close/>
                </a:path>
                <a:path w="2573020" h="3797300">
                  <a:moveTo>
                    <a:pt x="648080" y="635000"/>
                  </a:moveTo>
                  <a:lnTo>
                    <a:pt x="628396" y="635000"/>
                  </a:lnTo>
                  <a:lnTo>
                    <a:pt x="628396" y="647700"/>
                  </a:lnTo>
                  <a:lnTo>
                    <a:pt x="648080" y="647700"/>
                  </a:lnTo>
                  <a:lnTo>
                    <a:pt x="648080" y="635000"/>
                  </a:lnTo>
                  <a:close/>
                </a:path>
                <a:path w="2573020" h="3797300">
                  <a:moveTo>
                    <a:pt x="1902078" y="622300"/>
                  </a:moveTo>
                  <a:lnTo>
                    <a:pt x="622807" y="622300"/>
                  </a:lnTo>
                  <a:lnTo>
                    <a:pt x="622807" y="635000"/>
                  </a:lnTo>
                  <a:lnTo>
                    <a:pt x="1899284" y="635000"/>
                  </a:lnTo>
                  <a:lnTo>
                    <a:pt x="1902078" y="622300"/>
                  </a:lnTo>
                  <a:close/>
                </a:path>
                <a:path w="2573020" h="3797300">
                  <a:moveTo>
                    <a:pt x="1907667" y="609600"/>
                  </a:moveTo>
                  <a:lnTo>
                    <a:pt x="620013" y="609600"/>
                  </a:lnTo>
                  <a:lnTo>
                    <a:pt x="620013" y="622300"/>
                  </a:lnTo>
                  <a:lnTo>
                    <a:pt x="1907667" y="622300"/>
                  </a:lnTo>
                  <a:lnTo>
                    <a:pt x="1907667" y="609600"/>
                  </a:lnTo>
                  <a:close/>
                </a:path>
                <a:path w="2573020" h="3797300">
                  <a:moveTo>
                    <a:pt x="1913381" y="584200"/>
                  </a:moveTo>
                  <a:lnTo>
                    <a:pt x="628396" y="584200"/>
                  </a:lnTo>
                  <a:lnTo>
                    <a:pt x="628396" y="596900"/>
                  </a:lnTo>
                  <a:lnTo>
                    <a:pt x="622807" y="596900"/>
                  </a:lnTo>
                  <a:lnTo>
                    <a:pt x="622807" y="609600"/>
                  </a:lnTo>
                  <a:lnTo>
                    <a:pt x="1910460" y="609600"/>
                  </a:lnTo>
                  <a:lnTo>
                    <a:pt x="1913381" y="596900"/>
                  </a:lnTo>
                  <a:lnTo>
                    <a:pt x="1913381" y="584200"/>
                  </a:lnTo>
                  <a:close/>
                </a:path>
                <a:path w="2573020" h="3797300">
                  <a:moveTo>
                    <a:pt x="1905000" y="546100"/>
                  </a:moveTo>
                  <a:lnTo>
                    <a:pt x="678688" y="546100"/>
                  </a:lnTo>
                  <a:lnTo>
                    <a:pt x="678688" y="558800"/>
                  </a:lnTo>
                  <a:lnTo>
                    <a:pt x="667512" y="558800"/>
                  </a:lnTo>
                  <a:lnTo>
                    <a:pt x="667512" y="571500"/>
                  </a:lnTo>
                  <a:lnTo>
                    <a:pt x="636777" y="571500"/>
                  </a:lnTo>
                  <a:lnTo>
                    <a:pt x="636777" y="584200"/>
                  </a:lnTo>
                  <a:lnTo>
                    <a:pt x="1910460" y="584200"/>
                  </a:lnTo>
                  <a:lnTo>
                    <a:pt x="1907667" y="571500"/>
                  </a:lnTo>
                  <a:lnTo>
                    <a:pt x="1905000" y="558800"/>
                  </a:lnTo>
                  <a:lnTo>
                    <a:pt x="1905000" y="546100"/>
                  </a:lnTo>
                  <a:close/>
                </a:path>
                <a:path w="2573020" h="3797300">
                  <a:moveTo>
                    <a:pt x="1899284" y="533400"/>
                  </a:moveTo>
                  <a:lnTo>
                    <a:pt x="675893" y="533400"/>
                  </a:lnTo>
                  <a:lnTo>
                    <a:pt x="675893" y="546100"/>
                  </a:lnTo>
                  <a:lnTo>
                    <a:pt x="1899284" y="546100"/>
                  </a:lnTo>
                  <a:lnTo>
                    <a:pt x="1899284" y="533400"/>
                  </a:lnTo>
                  <a:close/>
                </a:path>
                <a:path w="2573020" h="3797300">
                  <a:moveTo>
                    <a:pt x="1890902" y="520700"/>
                  </a:moveTo>
                  <a:lnTo>
                    <a:pt x="673226" y="520700"/>
                  </a:lnTo>
                  <a:lnTo>
                    <a:pt x="673226" y="533400"/>
                  </a:lnTo>
                  <a:lnTo>
                    <a:pt x="1893697" y="533400"/>
                  </a:lnTo>
                  <a:lnTo>
                    <a:pt x="1890902" y="520700"/>
                  </a:lnTo>
                  <a:close/>
                </a:path>
                <a:path w="2573020" h="3797300">
                  <a:moveTo>
                    <a:pt x="1882648" y="508000"/>
                  </a:moveTo>
                  <a:lnTo>
                    <a:pt x="678688" y="508000"/>
                  </a:lnTo>
                  <a:lnTo>
                    <a:pt x="678688" y="520700"/>
                  </a:lnTo>
                  <a:lnTo>
                    <a:pt x="1885315" y="520700"/>
                  </a:lnTo>
                  <a:lnTo>
                    <a:pt x="1882648" y="508000"/>
                  </a:lnTo>
                  <a:close/>
                </a:path>
                <a:path w="2573020" h="3797300">
                  <a:moveTo>
                    <a:pt x="1843531" y="495300"/>
                  </a:moveTo>
                  <a:lnTo>
                    <a:pt x="687069" y="495300"/>
                  </a:lnTo>
                  <a:lnTo>
                    <a:pt x="687069" y="508000"/>
                  </a:lnTo>
                  <a:lnTo>
                    <a:pt x="1843531" y="508000"/>
                  </a:lnTo>
                  <a:lnTo>
                    <a:pt x="1843531" y="495300"/>
                  </a:lnTo>
                  <a:close/>
                </a:path>
                <a:path w="2573020" h="3797300">
                  <a:moveTo>
                    <a:pt x="1868551" y="495300"/>
                  </a:moveTo>
                  <a:lnTo>
                    <a:pt x="1854580" y="495300"/>
                  </a:lnTo>
                  <a:lnTo>
                    <a:pt x="1851786" y="508000"/>
                  </a:lnTo>
                  <a:lnTo>
                    <a:pt x="1871345" y="508000"/>
                  </a:lnTo>
                  <a:lnTo>
                    <a:pt x="1868551" y="495300"/>
                  </a:lnTo>
                  <a:close/>
                </a:path>
                <a:path w="2573020" h="3797300">
                  <a:moveTo>
                    <a:pt x="1835150" y="469900"/>
                  </a:moveTo>
                  <a:lnTo>
                    <a:pt x="703961" y="469900"/>
                  </a:lnTo>
                  <a:lnTo>
                    <a:pt x="703961" y="482600"/>
                  </a:lnTo>
                  <a:lnTo>
                    <a:pt x="695578" y="482600"/>
                  </a:lnTo>
                  <a:lnTo>
                    <a:pt x="692657" y="495300"/>
                  </a:lnTo>
                  <a:lnTo>
                    <a:pt x="1835150" y="495300"/>
                  </a:lnTo>
                  <a:lnTo>
                    <a:pt x="1835150" y="469900"/>
                  </a:lnTo>
                  <a:close/>
                </a:path>
                <a:path w="2573020" h="3797300">
                  <a:moveTo>
                    <a:pt x="1832355" y="457200"/>
                  </a:moveTo>
                  <a:lnTo>
                    <a:pt x="709422" y="457200"/>
                  </a:lnTo>
                  <a:lnTo>
                    <a:pt x="709422" y="469900"/>
                  </a:lnTo>
                  <a:lnTo>
                    <a:pt x="1832355" y="469900"/>
                  </a:lnTo>
                  <a:lnTo>
                    <a:pt x="1832355" y="457200"/>
                  </a:lnTo>
                  <a:close/>
                </a:path>
                <a:path w="2573020" h="3797300">
                  <a:moveTo>
                    <a:pt x="1823847" y="444500"/>
                  </a:moveTo>
                  <a:lnTo>
                    <a:pt x="712342" y="444500"/>
                  </a:lnTo>
                  <a:lnTo>
                    <a:pt x="712342" y="457200"/>
                  </a:lnTo>
                  <a:lnTo>
                    <a:pt x="1823847" y="457200"/>
                  </a:lnTo>
                  <a:lnTo>
                    <a:pt x="1823847" y="444500"/>
                  </a:lnTo>
                  <a:close/>
                </a:path>
                <a:path w="2573020" h="3797300">
                  <a:moveTo>
                    <a:pt x="1812671" y="406400"/>
                  </a:moveTo>
                  <a:lnTo>
                    <a:pt x="715010" y="406400"/>
                  </a:lnTo>
                  <a:lnTo>
                    <a:pt x="715010" y="419100"/>
                  </a:lnTo>
                  <a:lnTo>
                    <a:pt x="712342" y="419100"/>
                  </a:lnTo>
                  <a:lnTo>
                    <a:pt x="712342" y="431800"/>
                  </a:lnTo>
                  <a:lnTo>
                    <a:pt x="715010" y="431800"/>
                  </a:lnTo>
                  <a:lnTo>
                    <a:pt x="715010" y="444500"/>
                  </a:lnTo>
                  <a:lnTo>
                    <a:pt x="1821052" y="444500"/>
                  </a:lnTo>
                  <a:lnTo>
                    <a:pt x="1818385" y="431800"/>
                  </a:lnTo>
                  <a:lnTo>
                    <a:pt x="1815465" y="419100"/>
                  </a:lnTo>
                  <a:lnTo>
                    <a:pt x="1812671" y="406400"/>
                  </a:lnTo>
                  <a:close/>
                </a:path>
                <a:path w="2573020" h="3797300">
                  <a:moveTo>
                    <a:pt x="1022350" y="355600"/>
                  </a:moveTo>
                  <a:lnTo>
                    <a:pt x="687069" y="355600"/>
                  </a:lnTo>
                  <a:lnTo>
                    <a:pt x="687069" y="368300"/>
                  </a:lnTo>
                  <a:lnTo>
                    <a:pt x="712342" y="368300"/>
                  </a:lnTo>
                  <a:lnTo>
                    <a:pt x="712342" y="406400"/>
                  </a:lnTo>
                  <a:lnTo>
                    <a:pt x="1810003" y="406400"/>
                  </a:lnTo>
                  <a:lnTo>
                    <a:pt x="1810003" y="393700"/>
                  </a:lnTo>
                  <a:lnTo>
                    <a:pt x="1812671" y="381000"/>
                  </a:lnTo>
                  <a:lnTo>
                    <a:pt x="1033399" y="381000"/>
                  </a:lnTo>
                  <a:lnTo>
                    <a:pt x="1030731" y="368300"/>
                  </a:lnTo>
                  <a:lnTo>
                    <a:pt x="1022350" y="355600"/>
                  </a:lnTo>
                  <a:close/>
                </a:path>
                <a:path w="2573020" h="3797300">
                  <a:moveTo>
                    <a:pt x="1807082" y="368300"/>
                  </a:moveTo>
                  <a:lnTo>
                    <a:pt x="1128394" y="368300"/>
                  </a:lnTo>
                  <a:lnTo>
                    <a:pt x="1128394" y="381000"/>
                  </a:lnTo>
                  <a:lnTo>
                    <a:pt x="1810003" y="381000"/>
                  </a:lnTo>
                  <a:lnTo>
                    <a:pt x="1807082" y="368300"/>
                  </a:lnTo>
                  <a:close/>
                </a:path>
                <a:path w="2573020" h="3797300">
                  <a:moveTo>
                    <a:pt x="1796033" y="355600"/>
                  </a:moveTo>
                  <a:lnTo>
                    <a:pt x="1142364" y="355600"/>
                  </a:lnTo>
                  <a:lnTo>
                    <a:pt x="1142364" y="368300"/>
                  </a:lnTo>
                  <a:lnTo>
                    <a:pt x="1798701" y="368300"/>
                  </a:lnTo>
                  <a:lnTo>
                    <a:pt x="1796033" y="355600"/>
                  </a:lnTo>
                  <a:close/>
                </a:path>
                <a:path w="2573020" h="3797300">
                  <a:moveTo>
                    <a:pt x="1005586" y="342900"/>
                  </a:moveTo>
                  <a:lnTo>
                    <a:pt x="709422" y="342900"/>
                  </a:lnTo>
                  <a:lnTo>
                    <a:pt x="709422" y="355600"/>
                  </a:lnTo>
                  <a:lnTo>
                    <a:pt x="1013967" y="355600"/>
                  </a:lnTo>
                  <a:lnTo>
                    <a:pt x="1005586" y="342900"/>
                  </a:lnTo>
                  <a:close/>
                </a:path>
                <a:path w="2573020" h="3797300">
                  <a:moveTo>
                    <a:pt x="1759584" y="342900"/>
                  </a:moveTo>
                  <a:lnTo>
                    <a:pt x="1147952" y="342900"/>
                  </a:lnTo>
                  <a:lnTo>
                    <a:pt x="1147952" y="355600"/>
                  </a:lnTo>
                  <a:lnTo>
                    <a:pt x="1762505" y="355600"/>
                  </a:lnTo>
                  <a:lnTo>
                    <a:pt x="1759584" y="342900"/>
                  </a:lnTo>
                  <a:close/>
                </a:path>
                <a:path w="2573020" h="3797300">
                  <a:moveTo>
                    <a:pt x="986027" y="330200"/>
                  </a:moveTo>
                  <a:lnTo>
                    <a:pt x="712342" y="330200"/>
                  </a:lnTo>
                  <a:lnTo>
                    <a:pt x="712342" y="342900"/>
                  </a:lnTo>
                  <a:lnTo>
                    <a:pt x="986027" y="342900"/>
                  </a:lnTo>
                  <a:lnTo>
                    <a:pt x="986027" y="330200"/>
                  </a:lnTo>
                  <a:close/>
                </a:path>
                <a:path w="2573020" h="3797300">
                  <a:moveTo>
                    <a:pt x="1754124" y="330200"/>
                  </a:moveTo>
                  <a:lnTo>
                    <a:pt x="1153540" y="330200"/>
                  </a:lnTo>
                  <a:lnTo>
                    <a:pt x="1153540" y="342900"/>
                  </a:lnTo>
                  <a:lnTo>
                    <a:pt x="1754124" y="342900"/>
                  </a:lnTo>
                  <a:lnTo>
                    <a:pt x="1754124" y="330200"/>
                  </a:lnTo>
                  <a:close/>
                </a:path>
                <a:path w="2573020" h="3797300">
                  <a:moveTo>
                    <a:pt x="966469" y="317500"/>
                  </a:moveTo>
                  <a:lnTo>
                    <a:pt x="706627" y="317500"/>
                  </a:lnTo>
                  <a:lnTo>
                    <a:pt x="706627" y="330200"/>
                  </a:lnTo>
                  <a:lnTo>
                    <a:pt x="966469" y="330200"/>
                  </a:lnTo>
                  <a:lnTo>
                    <a:pt x="966469" y="317500"/>
                  </a:lnTo>
                  <a:close/>
                </a:path>
                <a:path w="2573020" h="3797300">
                  <a:moveTo>
                    <a:pt x="1745742" y="304800"/>
                  </a:moveTo>
                  <a:lnTo>
                    <a:pt x="1147952" y="304800"/>
                  </a:lnTo>
                  <a:lnTo>
                    <a:pt x="1147952" y="317500"/>
                  </a:lnTo>
                  <a:lnTo>
                    <a:pt x="1150747" y="317500"/>
                  </a:lnTo>
                  <a:lnTo>
                    <a:pt x="1150747" y="330200"/>
                  </a:lnTo>
                  <a:lnTo>
                    <a:pt x="1745742" y="330200"/>
                  </a:lnTo>
                  <a:lnTo>
                    <a:pt x="1745742" y="304800"/>
                  </a:lnTo>
                  <a:close/>
                </a:path>
                <a:path w="2573020" h="3797300">
                  <a:moveTo>
                    <a:pt x="958088" y="304800"/>
                  </a:moveTo>
                  <a:lnTo>
                    <a:pt x="692657" y="304800"/>
                  </a:lnTo>
                  <a:lnTo>
                    <a:pt x="695578" y="317500"/>
                  </a:lnTo>
                  <a:lnTo>
                    <a:pt x="958088" y="317500"/>
                  </a:lnTo>
                  <a:lnTo>
                    <a:pt x="958088" y="304800"/>
                  </a:lnTo>
                  <a:close/>
                </a:path>
                <a:path w="2573020" h="3797300">
                  <a:moveTo>
                    <a:pt x="952500" y="292100"/>
                  </a:moveTo>
                  <a:lnTo>
                    <a:pt x="709422" y="292100"/>
                  </a:lnTo>
                  <a:lnTo>
                    <a:pt x="706627" y="304800"/>
                  </a:lnTo>
                  <a:lnTo>
                    <a:pt x="952500" y="304800"/>
                  </a:lnTo>
                  <a:lnTo>
                    <a:pt x="952500" y="292100"/>
                  </a:lnTo>
                  <a:close/>
                </a:path>
                <a:path w="2573020" h="3797300">
                  <a:moveTo>
                    <a:pt x="1756918" y="292100"/>
                  </a:moveTo>
                  <a:lnTo>
                    <a:pt x="1150747" y="292100"/>
                  </a:lnTo>
                  <a:lnTo>
                    <a:pt x="1150747" y="304800"/>
                  </a:lnTo>
                  <a:lnTo>
                    <a:pt x="1756918" y="304800"/>
                  </a:lnTo>
                  <a:lnTo>
                    <a:pt x="1756918" y="292100"/>
                  </a:lnTo>
                  <a:close/>
                </a:path>
                <a:path w="2573020" h="3797300">
                  <a:moveTo>
                    <a:pt x="941324" y="279400"/>
                  </a:moveTo>
                  <a:lnTo>
                    <a:pt x="706627" y="279400"/>
                  </a:lnTo>
                  <a:lnTo>
                    <a:pt x="706627" y="292100"/>
                  </a:lnTo>
                  <a:lnTo>
                    <a:pt x="941324" y="292100"/>
                  </a:lnTo>
                  <a:lnTo>
                    <a:pt x="941324" y="279400"/>
                  </a:lnTo>
                  <a:close/>
                </a:path>
                <a:path w="2573020" h="3797300">
                  <a:moveTo>
                    <a:pt x="1765300" y="279400"/>
                  </a:moveTo>
                  <a:lnTo>
                    <a:pt x="1153540" y="279400"/>
                  </a:lnTo>
                  <a:lnTo>
                    <a:pt x="1153540" y="292100"/>
                  </a:lnTo>
                  <a:lnTo>
                    <a:pt x="1765300" y="292100"/>
                  </a:lnTo>
                  <a:lnTo>
                    <a:pt x="1765300" y="279400"/>
                  </a:lnTo>
                  <a:close/>
                </a:path>
                <a:path w="2573020" h="3797300">
                  <a:moveTo>
                    <a:pt x="932814" y="266700"/>
                  </a:moveTo>
                  <a:lnTo>
                    <a:pt x="709422" y="266700"/>
                  </a:lnTo>
                  <a:lnTo>
                    <a:pt x="709422" y="279400"/>
                  </a:lnTo>
                  <a:lnTo>
                    <a:pt x="932814" y="279400"/>
                  </a:lnTo>
                  <a:lnTo>
                    <a:pt x="932814" y="266700"/>
                  </a:lnTo>
                  <a:close/>
                </a:path>
                <a:path w="2573020" h="3797300">
                  <a:moveTo>
                    <a:pt x="1784730" y="266700"/>
                  </a:moveTo>
                  <a:lnTo>
                    <a:pt x="1156462" y="266700"/>
                  </a:lnTo>
                  <a:lnTo>
                    <a:pt x="1156462" y="279400"/>
                  </a:lnTo>
                  <a:lnTo>
                    <a:pt x="1784730" y="279400"/>
                  </a:lnTo>
                  <a:lnTo>
                    <a:pt x="1784730" y="266700"/>
                  </a:lnTo>
                  <a:close/>
                </a:path>
                <a:path w="2573020" h="3797300">
                  <a:moveTo>
                    <a:pt x="907796" y="241300"/>
                  </a:moveTo>
                  <a:lnTo>
                    <a:pt x="703961" y="241300"/>
                  </a:lnTo>
                  <a:lnTo>
                    <a:pt x="703961" y="254000"/>
                  </a:lnTo>
                  <a:lnTo>
                    <a:pt x="706627" y="266700"/>
                  </a:lnTo>
                  <a:lnTo>
                    <a:pt x="918972" y="266700"/>
                  </a:lnTo>
                  <a:lnTo>
                    <a:pt x="918972" y="254000"/>
                  </a:lnTo>
                  <a:lnTo>
                    <a:pt x="907796" y="254000"/>
                  </a:lnTo>
                  <a:lnTo>
                    <a:pt x="907796" y="241300"/>
                  </a:lnTo>
                  <a:close/>
                </a:path>
                <a:path w="2573020" h="3797300">
                  <a:moveTo>
                    <a:pt x="1798701" y="241300"/>
                  </a:moveTo>
                  <a:lnTo>
                    <a:pt x="1150747" y="241300"/>
                  </a:lnTo>
                  <a:lnTo>
                    <a:pt x="1150747" y="266700"/>
                  </a:lnTo>
                  <a:lnTo>
                    <a:pt x="1781936" y="266700"/>
                  </a:lnTo>
                  <a:lnTo>
                    <a:pt x="1781936" y="254000"/>
                  </a:lnTo>
                  <a:lnTo>
                    <a:pt x="1796033" y="254000"/>
                  </a:lnTo>
                  <a:lnTo>
                    <a:pt x="1798701" y="241300"/>
                  </a:lnTo>
                  <a:close/>
                </a:path>
                <a:path w="2573020" h="3797300">
                  <a:moveTo>
                    <a:pt x="893699" y="228600"/>
                  </a:moveTo>
                  <a:lnTo>
                    <a:pt x="712342" y="228600"/>
                  </a:lnTo>
                  <a:lnTo>
                    <a:pt x="712342" y="241300"/>
                  </a:lnTo>
                  <a:lnTo>
                    <a:pt x="893699" y="241300"/>
                  </a:lnTo>
                  <a:lnTo>
                    <a:pt x="893699" y="228600"/>
                  </a:lnTo>
                  <a:close/>
                </a:path>
                <a:path w="2573020" h="3797300">
                  <a:moveTo>
                    <a:pt x="1790319" y="228600"/>
                  </a:moveTo>
                  <a:lnTo>
                    <a:pt x="1153540" y="228600"/>
                  </a:lnTo>
                  <a:lnTo>
                    <a:pt x="1153540" y="241300"/>
                  </a:lnTo>
                  <a:lnTo>
                    <a:pt x="1793240" y="241300"/>
                  </a:lnTo>
                  <a:lnTo>
                    <a:pt x="1790319" y="228600"/>
                  </a:lnTo>
                  <a:close/>
                </a:path>
                <a:path w="2573020" h="3797300">
                  <a:moveTo>
                    <a:pt x="891031" y="215900"/>
                  </a:moveTo>
                  <a:lnTo>
                    <a:pt x="709422" y="215900"/>
                  </a:lnTo>
                  <a:lnTo>
                    <a:pt x="709422" y="228600"/>
                  </a:lnTo>
                  <a:lnTo>
                    <a:pt x="891031" y="228600"/>
                  </a:lnTo>
                  <a:lnTo>
                    <a:pt x="891031" y="215900"/>
                  </a:lnTo>
                  <a:close/>
                </a:path>
                <a:path w="2573020" h="3797300">
                  <a:moveTo>
                    <a:pt x="1781936" y="215900"/>
                  </a:moveTo>
                  <a:lnTo>
                    <a:pt x="1161923" y="215900"/>
                  </a:lnTo>
                  <a:lnTo>
                    <a:pt x="1159128" y="228600"/>
                  </a:lnTo>
                  <a:lnTo>
                    <a:pt x="1781936" y="228600"/>
                  </a:lnTo>
                  <a:lnTo>
                    <a:pt x="1781936" y="215900"/>
                  </a:lnTo>
                  <a:close/>
                </a:path>
                <a:path w="2573020" h="3797300">
                  <a:moveTo>
                    <a:pt x="888238" y="203200"/>
                  </a:moveTo>
                  <a:lnTo>
                    <a:pt x="695578" y="203200"/>
                  </a:lnTo>
                  <a:lnTo>
                    <a:pt x="695578" y="215900"/>
                  </a:lnTo>
                  <a:lnTo>
                    <a:pt x="885316" y="215900"/>
                  </a:lnTo>
                  <a:lnTo>
                    <a:pt x="888238" y="203200"/>
                  </a:lnTo>
                  <a:close/>
                </a:path>
                <a:path w="2573020" h="3797300">
                  <a:moveTo>
                    <a:pt x="1784730" y="203200"/>
                  </a:moveTo>
                  <a:lnTo>
                    <a:pt x="1167511" y="203200"/>
                  </a:lnTo>
                  <a:lnTo>
                    <a:pt x="1167511" y="215900"/>
                  </a:lnTo>
                  <a:lnTo>
                    <a:pt x="1784730" y="215900"/>
                  </a:lnTo>
                  <a:lnTo>
                    <a:pt x="1784730" y="203200"/>
                  </a:lnTo>
                  <a:close/>
                </a:path>
                <a:path w="2573020" h="3797300">
                  <a:moveTo>
                    <a:pt x="891031" y="190500"/>
                  </a:moveTo>
                  <a:lnTo>
                    <a:pt x="675893" y="190500"/>
                  </a:lnTo>
                  <a:lnTo>
                    <a:pt x="675893" y="203200"/>
                  </a:lnTo>
                  <a:lnTo>
                    <a:pt x="891031" y="203200"/>
                  </a:lnTo>
                  <a:lnTo>
                    <a:pt x="891031" y="190500"/>
                  </a:lnTo>
                  <a:close/>
                </a:path>
                <a:path w="2573020" h="3797300">
                  <a:moveTo>
                    <a:pt x="1790319" y="190500"/>
                  </a:moveTo>
                  <a:lnTo>
                    <a:pt x="1170304" y="190500"/>
                  </a:lnTo>
                  <a:lnTo>
                    <a:pt x="1170304" y="203200"/>
                  </a:lnTo>
                  <a:lnTo>
                    <a:pt x="1790319" y="203200"/>
                  </a:lnTo>
                  <a:lnTo>
                    <a:pt x="1790319" y="190500"/>
                  </a:lnTo>
                  <a:close/>
                </a:path>
                <a:path w="2573020" h="3797300">
                  <a:moveTo>
                    <a:pt x="706627" y="177800"/>
                  </a:moveTo>
                  <a:lnTo>
                    <a:pt x="689863" y="177800"/>
                  </a:lnTo>
                  <a:lnTo>
                    <a:pt x="689863" y="190500"/>
                  </a:lnTo>
                  <a:lnTo>
                    <a:pt x="709422" y="190500"/>
                  </a:lnTo>
                  <a:lnTo>
                    <a:pt x="706627" y="177800"/>
                  </a:lnTo>
                  <a:close/>
                </a:path>
                <a:path w="2573020" h="3797300">
                  <a:moveTo>
                    <a:pt x="726186" y="177800"/>
                  </a:moveTo>
                  <a:lnTo>
                    <a:pt x="723391" y="177800"/>
                  </a:lnTo>
                  <a:lnTo>
                    <a:pt x="723391" y="190500"/>
                  </a:lnTo>
                  <a:lnTo>
                    <a:pt x="728979" y="190500"/>
                  </a:lnTo>
                  <a:lnTo>
                    <a:pt x="726186" y="177800"/>
                  </a:lnTo>
                  <a:close/>
                </a:path>
                <a:path w="2573020" h="3797300">
                  <a:moveTo>
                    <a:pt x="896619" y="177800"/>
                  </a:moveTo>
                  <a:lnTo>
                    <a:pt x="728979" y="177800"/>
                  </a:lnTo>
                  <a:lnTo>
                    <a:pt x="728979" y="190500"/>
                  </a:lnTo>
                  <a:lnTo>
                    <a:pt x="896619" y="190500"/>
                  </a:lnTo>
                  <a:lnTo>
                    <a:pt x="896619" y="177800"/>
                  </a:lnTo>
                  <a:close/>
                </a:path>
                <a:path w="2573020" h="3797300">
                  <a:moveTo>
                    <a:pt x="1756918" y="177800"/>
                  </a:moveTo>
                  <a:lnTo>
                    <a:pt x="1175892" y="177800"/>
                  </a:lnTo>
                  <a:lnTo>
                    <a:pt x="1173226" y="190500"/>
                  </a:lnTo>
                  <a:lnTo>
                    <a:pt x="1756918" y="190500"/>
                  </a:lnTo>
                  <a:lnTo>
                    <a:pt x="1756918" y="177800"/>
                  </a:lnTo>
                  <a:close/>
                </a:path>
                <a:path w="2573020" h="3797300">
                  <a:moveTo>
                    <a:pt x="1781936" y="177800"/>
                  </a:moveTo>
                  <a:lnTo>
                    <a:pt x="1776349" y="177800"/>
                  </a:lnTo>
                  <a:lnTo>
                    <a:pt x="1776349" y="190500"/>
                  </a:lnTo>
                  <a:lnTo>
                    <a:pt x="1781936" y="190500"/>
                  </a:lnTo>
                  <a:lnTo>
                    <a:pt x="1781936" y="177800"/>
                  </a:lnTo>
                  <a:close/>
                </a:path>
                <a:path w="2573020" h="3797300">
                  <a:moveTo>
                    <a:pt x="899413" y="165100"/>
                  </a:moveTo>
                  <a:lnTo>
                    <a:pt x="728979" y="165100"/>
                  </a:lnTo>
                  <a:lnTo>
                    <a:pt x="726186" y="177800"/>
                  </a:lnTo>
                  <a:lnTo>
                    <a:pt x="899413" y="177800"/>
                  </a:lnTo>
                  <a:lnTo>
                    <a:pt x="899413" y="165100"/>
                  </a:lnTo>
                  <a:close/>
                </a:path>
                <a:path w="2573020" h="3797300">
                  <a:moveTo>
                    <a:pt x="1742821" y="165100"/>
                  </a:moveTo>
                  <a:lnTo>
                    <a:pt x="1178687" y="165100"/>
                  </a:lnTo>
                  <a:lnTo>
                    <a:pt x="1178687" y="177800"/>
                  </a:lnTo>
                  <a:lnTo>
                    <a:pt x="1742821" y="177800"/>
                  </a:lnTo>
                  <a:lnTo>
                    <a:pt x="1742821" y="165100"/>
                  </a:lnTo>
                  <a:close/>
                </a:path>
                <a:path w="2573020" h="3797300">
                  <a:moveTo>
                    <a:pt x="899413" y="127000"/>
                  </a:moveTo>
                  <a:lnTo>
                    <a:pt x="706627" y="127000"/>
                  </a:lnTo>
                  <a:lnTo>
                    <a:pt x="712342" y="139700"/>
                  </a:lnTo>
                  <a:lnTo>
                    <a:pt x="715010" y="152400"/>
                  </a:lnTo>
                  <a:lnTo>
                    <a:pt x="720725" y="152400"/>
                  </a:lnTo>
                  <a:lnTo>
                    <a:pt x="723391" y="165100"/>
                  </a:lnTo>
                  <a:lnTo>
                    <a:pt x="902080" y="165100"/>
                  </a:lnTo>
                  <a:lnTo>
                    <a:pt x="902080" y="139700"/>
                  </a:lnTo>
                  <a:lnTo>
                    <a:pt x="899413" y="139700"/>
                  </a:lnTo>
                  <a:lnTo>
                    <a:pt x="899413" y="127000"/>
                  </a:lnTo>
                  <a:close/>
                </a:path>
                <a:path w="2573020" h="3797300">
                  <a:moveTo>
                    <a:pt x="1706626" y="114300"/>
                  </a:moveTo>
                  <a:lnTo>
                    <a:pt x="1695450" y="114300"/>
                  </a:lnTo>
                  <a:lnTo>
                    <a:pt x="1692655" y="127000"/>
                  </a:lnTo>
                  <a:lnTo>
                    <a:pt x="1670303" y="127000"/>
                  </a:lnTo>
                  <a:lnTo>
                    <a:pt x="1670303" y="139700"/>
                  </a:lnTo>
                  <a:lnTo>
                    <a:pt x="1667509" y="152400"/>
                  </a:lnTo>
                  <a:lnTo>
                    <a:pt x="1184275" y="152400"/>
                  </a:lnTo>
                  <a:lnTo>
                    <a:pt x="1184275" y="165100"/>
                  </a:lnTo>
                  <a:lnTo>
                    <a:pt x="1731772" y="165100"/>
                  </a:lnTo>
                  <a:lnTo>
                    <a:pt x="1731772" y="139700"/>
                  </a:lnTo>
                  <a:lnTo>
                    <a:pt x="1706626" y="139700"/>
                  </a:lnTo>
                  <a:lnTo>
                    <a:pt x="1703704" y="127000"/>
                  </a:lnTo>
                  <a:lnTo>
                    <a:pt x="1706626" y="114300"/>
                  </a:lnTo>
                  <a:close/>
                </a:path>
                <a:path w="2573020" h="3797300">
                  <a:moveTo>
                    <a:pt x="1628394" y="139700"/>
                  </a:moveTo>
                  <a:lnTo>
                    <a:pt x="1189863" y="139700"/>
                  </a:lnTo>
                  <a:lnTo>
                    <a:pt x="1189863" y="152400"/>
                  </a:lnTo>
                  <a:lnTo>
                    <a:pt x="1628394" y="152400"/>
                  </a:lnTo>
                  <a:lnTo>
                    <a:pt x="1628394" y="139700"/>
                  </a:lnTo>
                  <a:close/>
                </a:path>
                <a:path w="2573020" h="3797300">
                  <a:moveTo>
                    <a:pt x="1625600" y="127000"/>
                  </a:moveTo>
                  <a:lnTo>
                    <a:pt x="1192656" y="127000"/>
                  </a:lnTo>
                  <a:lnTo>
                    <a:pt x="1192656" y="139700"/>
                  </a:lnTo>
                  <a:lnTo>
                    <a:pt x="1625600" y="139700"/>
                  </a:lnTo>
                  <a:lnTo>
                    <a:pt x="1625600" y="127000"/>
                  </a:lnTo>
                  <a:close/>
                </a:path>
                <a:path w="2573020" h="3797300">
                  <a:moveTo>
                    <a:pt x="885316" y="114300"/>
                  </a:moveTo>
                  <a:lnTo>
                    <a:pt x="712342" y="114300"/>
                  </a:lnTo>
                  <a:lnTo>
                    <a:pt x="712342" y="127000"/>
                  </a:lnTo>
                  <a:lnTo>
                    <a:pt x="885316" y="127000"/>
                  </a:lnTo>
                  <a:lnTo>
                    <a:pt x="885316" y="114300"/>
                  </a:lnTo>
                  <a:close/>
                </a:path>
                <a:path w="2573020" h="3797300">
                  <a:moveTo>
                    <a:pt x="1608835" y="114300"/>
                  </a:moveTo>
                  <a:lnTo>
                    <a:pt x="1201039" y="114300"/>
                  </a:lnTo>
                  <a:lnTo>
                    <a:pt x="1198244" y="127000"/>
                  </a:lnTo>
                  <a:lnTo>
                    <a:pt x="1611629" y="127000"/>
                  </a:lnTo>
                  <a:lnTo>
                    <a:pt x="1608835" y="114300"/>
                  </a:lnTo>
                  <a:close/>
                </a:path>
                <a:path w="2573020" h="3797300">
                  <a:moveTo>
                    <a:pt x="882650" y="101600"/>
                  </a:moveTo>
                  <a:lnTo>
                    <a:pt x="717803" y="101600"/>
                  </a:lnTo>
                  <a:lnTo>
                    <a:pt x="717803" y="114300"/>
                  </a:lnTo>
                  <a:lnTo>
                    <a:pt x="882650" y="114300"/>
                  </a:lnTo>
                  <a:lnTo>
                    <a:pt x="882650" y="101600"/>
                  </a:lnTo>
                  <a:close/>
                </a:path>
                <a:path w="2573020" h="3797300">
                  <a:moveTo>
                    <a:pt x="1597659" y="101600"/>
                  </a:moveTo>
                  <a:lnTo>
                    <a:pt x="1209421" y="101600"/>
                  </a:lnTo>
                  <a:lnTo>
                    <a:pt x="1209421" y="114300"/>
                  </a:lnTo>
                  <a:lnTo>
                    <a:pt x="1597659" y="114300"/>
                  </a:lnTo>
                  <a:lnTo>
                    <a:pt x="1597659" y="101600"/>
                  </a:lnTo>
                  <a:close/>
                </a:path>
                <a:path w="2573020" h="3797300">
                  <a:moveTo>
                    <a:pt x="876935" y="88900"/>
                  </a:moveTo>
                  <a:lnTo>
                    <a:pt x="717803" y="88900"/>
                  </a:lnTo>
                  <a:lnTo>
                    <a:pt x="715010" y="101600"/>
                  </a:lnTo>
                  <a:lnTo>
                    <a:pt x="876935" y="101600"/>
                  </a:lnTo>
                  <a:lnTo>
                    <a:pt x="876935" y="88900"/>
                  </a:lnTo>
                  <a:close/>
                </a:path>
                <a:path w="2573020" h="3797300">
                  <a:moveTo>
                    <a:pt x="1580896" y="88900"/>
                  </a:moveTo>
                  <a:lnTo>
                    <a:pt x="1220597" y="88900"/>
                  </a:lnTo>
                  <a:lnTo>
                    <a:pt x="1220597" y="101600"/>
                  </a:lnTo>
                  <a:lnTo>
                    <a:pt x="1580896" y="101600"/>
                  </a:lnTo>
                  <a:lnTo>
                    <a:pt x="1580896" y="88900"/>
                  </a:lnTo>
                  <a:close/>
                </a:path>
                <a:path w="2573020" h="3797300">
                  <a:moveTo>
                    <a:pt x="865886" y="76200"/>
                  </a:moveTo>
                  <a:lnTo>
                    <a:pt x="720725" y="76200"/>
                  </a:lnTo>
                  <a:lnTo>
                    <a:pt x="720725" y="88900"/>
                  </a:lnTo>
                  <a:lnTo>
                    <a:pt x="865886" y="88900"/>
                  </a:lnTo>
                  <a:lnTo>
                    <a:pt x="865886" y="76200"/>
                  </a:lnTo>
                  <a:close/>
                </a:path>
                <a:path w="2573020" h="3797300">
                  <a:moveTo>
                    <a:pt x="1572513" y="76200"/>
                  </a:moveTo>
                  <a:lnTo>
                    <a:pt x="1228978" y="76200"/>
                  </a:lnTo>
                  <a:lnTo>
                    <a:pt x="1228978" y="88900"/>
                  </a:lnTo>
                  <a:lnTo>
                    <a:pt x="1572513" y="88900"/>
                  </a:lnTo>
                  <a:lnTo>
                    <a:pt x="1572513" y="76200"/>
                  </a:lnTo>
                  <a:close/>
                </a:path>
                <a:path w="2573020" h="3797300">
                  <a:moveTo>
                    <a:pt x="857503" y="63500"/>
                  </a:moveTo>
                  <a:lnTo>
                    <a:pt x="731774" y="63500"/>
                  </a:lnTo>
                  <a:lnTo>
                    <a:pt x="731774" y="76200"/>
                  </a:lnTo>
                  <a:lnTo>
                    <a:pt x="857503" y="76200"/>
                  </a:lnTo>
                  <a:lnTo>
                    <a:pt x="857503" y="63500"/>
                  </a:lnTo>
                  <a:close/>
                </a:path>
                <a:path w="2573020" h="3797300">
                  <a:moveTo>
                    <a:pt x="1483232" y="63500"/>
                  </a:moveTo>
                  <a:lnTo>
                    <a:pt x="1254125" y="63500"/>
                  </a:lnTo>
                  <a:lnTo>
                    <a:pt x="1251203" y="76200"/>
                  </a:lnTo>
                  <a:lnTo>
                    <a:pt x="1483232" y="76200"/>
                  </a:lnTo>
                  <a:lnTo>
                    <a:pt x="1483232" y="63500"/>
                  </a:lnTo>
                  <a:close/>
                </a:path>
                <a:path w="2573020" h="3797300">
                  <a:moveTo>
                    <a:pt x="837946" y="50800"/>
                  </a:moveTo>
                  <a:lnTo>
                    <a:pt x="756919" y="50800"/>
                  </a:lnTo>
                  <a:lnTo>
                    <a:pt x="756919" y="63500"/>
                  </a:lnTo>
                  <a:lnTo>
                    <a:pt x="840739" y="63500"/>
                  </a:lnTo>
                  <a:lnTo>
                    <a:pt x="837946" y="50800"/>
                  </a:lnTo>
                  <a:close/>
                </a:path>
                <a:path w="2573020" h="3797300">
                  <a:moveTo>
                    <a:pt x="1452499" y="50800"/>
                  </a:moveTo>
                  <a:lnTo>
                    <a:pt x="1270889" y="50800"/>
                  </a:lnTo>
                  <a:lnTo>
                    <a:pt x="1270889" y="63500"/>
                  </a:lnTo>
                  <a:lnTo>
                    <a:pt x="1455166" y="63500"/>
                  </a:lnTo>
                  <a:lnTo>
                    <a:pt x="1452499" y="50800"/>
                  </a:lnTo>
                  <a:close/>
                </a:path>
                <a:path w="2573020" h="3797300">
                  <a:moveTo>
                    <a:pt x="818388" y="38100"/>
                  </a:moveTo>
                  <a:lnTo>
                    <a:pt x="776477" y="38100"/>
                  </a:lnTo>
                  <a:lnTo>
                    <a:pt x="776477" y="50800"/>
                  </a:lnTo>
                  <a:lnTo>
                    <a:pt x="818388" y="50800"/>
                  </a:lnTo>
                  <a:lnTo>
                    <a:pt x="818388" y="38100"/>
                  </a:lnTo>
                  <a:close/>
                </a:path>
                <a:path w="2573020" h="3797300">
                  <a:moveTo>
                    <a:pt x="1430147" y="38100"/>
                  </a:moveTo>
                  <a:lnTo>
                    <a:pt x="1284859" y="38100"/>
                  </a:lnTo>
                  <a:lnTo>
                    <a:pt x="1282064" y="50800"/>
                  </a:lnTo>
                  <a:lnTo>
                    <a:pt x="1430147" y="50800"/>
                  </a:lnTo>
                  <a:lnTo>
                    <a:pt x="1430147" y="38100"/>
                  </a:lnTo>
                  <a:close/>
                </a:path>
                <a:path w="2573020" h="3797300">
                  <a:moveTo>
                    <a:pt x="1388236" y="25400"/>
                  </a:moveTo>
                  <a:lnTo>
                    <a:pt x="1323975" y="25400"/>
                  </a:lnTo>
                  <a:lnTo>
                    <a:pt x="1321180" y="38100"/>
                  </a:lnTo>
                  <a:lnTo>
                    <a:pt x="1391030" y="38100"/>
                  </a:lnTo>
                  <a:lnTo>
                    <a:pt x="1388236" y="25400"/>
                  </a:lnTo>
                  <a:close/>
                </a:path>
                <a:path w="2573020" h="3797300">
                  <a:moveTo>
                    <a:pt x="1374267" y="12700"/>
                  </a:moveTo>
                  <a:lnTo>
                    <a:pt x="1335151" y="12700"/>
                  </a:lnTo>
                  <a:lnTo>
                    <a:pt x="1335151" y="25400"/>
                  </a:lnTo>
                  <a:lnTo>
                    <a:pt x="1376933" y="25400"/>
                  </a:lnTo>
                  <a:lnTo>
                    <a:pt x="1374267" y="12700"/>
                  </a:lnTo>
                  <a:close/>
                </a:path>
                <a:path w="2573020" h="3797300">
                  <a:moveTo>
                    <a:pt x="1354581" y="0"/>
                  </a:moveTo>
                  <a:lnTo>
                    <a:pt x="1349121" y="0"/>
                  </a:lnTo>
                  <a:lnTo>
                    <a:pt x="1349121" y="12700"/>
                  </a:lnTo>
                  <a:lnTo>
                    <a:pt x="1357502" y="12700"/>
                  </a:lnTo>
                  <a:lnTo>
                    <a:pt x="1354581" y="0"/>
                  </a:lnTo>
                  <a:close/>
                </a:path>
              </a:pathLst>
            </a:custGeom>
            <a:solidFill>
              <a:srgbClr val="FFDF17"/>
            </a:solidFill>
          </p:spPr>
          <p:txBody>
            <a:bodyPr wrap="square" lIns="0" tIns="0" rIns="0" bIns="0" rtlCol="0"/>
            <a:lstStyle/>
            <a:p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62" name="object 8">
              <a:extLst>
                <a:ext uri="{FF2B5EF4-FFF2-40B4-BE49-F238E27FC236}">
                  <a16:creationId xmlns:a16="http://schemas.microsoft.com/office/drawing/2014/main" id="{7FC763A3-3431-44A6-BA41-52387676762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005" y="1552765"/>
              <a:ext cx="6917816" cy="4945761"/>
            </a:xfrm>
            <a:prstGeom prst="rect">
              <a:avLst/>
            </a:prstGeom>
          </p:spPr>
        </p:pic>
        <p:pic>
          <p:nvPicPr>
            <p:cNvPr id="63" name="object 9">
              <a:extLst>
                <a:ext uri="{FF2B5EF4-FFF2-40B4-BE49-F238E27FC236}">
                  <a16:creationId xmlns:a16="http://schemas.microsoft.com/office/drawing/2014/main" id="{ED33B73A-9D70-40D9-9017-B66FCCD7162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4458" y="2198897"/>
              <a:ext cx="3147177" cy="4061694"/>
            </a:xfrm>
            <a:prstGeom prst="rect">
              <a:avLst/>
            </a:prstGeom>
          </p:spPr>
        </p:pic>
      </p:grpSp>
      <p:sp>
        <p:nvSpPr>
          <p:cNvPr id="64" name="object 10">
            <a:extLst>
              <a:ext uri="{FF2B5EF4-FFF2-40B4-BE49-F238E27FC236}">
                <a16:creationId xmlns:a16="http://schemas.microsoft.com/office/drawing/2014/main" id="{7ED00665-3D8C-4F45-979E-E689923AA87A}"/>
              </a:ext>
            </a:extLst>
          </p:cNvPr>
          <p:cNvSpPr txBox="1"/>
          <p:nvPr/>
        </p:nvSpPr>
        <p:spPr>
          <a:xfrm>
            <a:off x="3109214" y="4797933"/>
            <a:ext cx="3981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  <a:r>
              <a:rPr sz="1400" b="1" spc="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" name="object 11">
            <a:extLst>
              <a:ext uri="{FF2B5EF4-FFF2-40B4-BE49-F238E27FC236}">
                <a16:creationId xmlns:a16="http://schemas.microsoft.com/office/drawing/2014/main" id="{6439A857-7541-489C-A2EA-67C8125C03F3}"/>
              </a:ext>
            </a:extLst>
          </p:cNvPr>
          <p:cNvSpPr txBox="1"/>
          <p:nvPr/>
        </p:nvSpPr>
        <p:spPr>
          <a:xfrm>
            <a:off x="6673215" y="4659884"/>
            <a:ext cx="4133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90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" name="object 12">
            <a:extLst>
              <a:ext uri="{FF2B5EF4-FFF2-40B4-BE49-F238E27FC236}">
                <a16:creationId xmlns:a16="http://schemas.microsoft.com/office/drawing/2014/main" id="{E3B412A3-72A8-44E0-B4A7-971E1667091A}"/>
              </a:ext>
            </a:extLst>
          </p:cNvPr>
          <p:cNvSpPr txBox="1"/>
          <p:nvPr/>
        </p:nvSpPr>
        <p:spPr>
          <a:xfrm>
            <a:off x="4891023" y="5342000"/>
            <a:ext cx="3854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14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C1D437F3-6FBF-4399-9310-63499D637797}"/>
              </a:ext>
            </a:extLst>
          </p:cNvPr>
          <p:cNvSpPr txBox="1"/>
          <p:nvPr/>
        </p:nvSpPr>
        <p:spPr>
          <a:xfrm>
            <a:off x="4451477" y="4895799"/>
            <a:ext cx="37782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9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5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8D80CB04-FEDF-49A1-9030-963B036EB357}"/>
              </a:ext>
            </a:extLst>
          </p:cNvPr>
          <p:cNvSpPr txBox="1"/>
          <p:nvPr/>
        </p:nvSpPr>
        <p:spPr>
          <a:xfrm>
            <a:off x="3990340" y="4682997"/>
            <a:ext cx="3727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7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9" name="object 15">
            <a:extLst>
              <a:ext uri="{FF2B5EF4-FFF2-40B4-BE49-F238E27FC236}">
                <a16:creationId xmlns:a16="http://schemas.microsoft.com/office/drawing/2014/main" id="{7901B717-F537-40D7-8BA7-AB6366E92713}"/>
              </a:ext>
            </a:extLst>
          </p:cNvPr>
          <p:cNvSpPr txBox="1"/>
          <p:nvPr/>
        </p:nvSpPr>
        <p:spPr>
          <a:xfrm>
            <a:off x="5352796" y="4066793"/>
            <a:ext cx="518795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3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5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0" name="object 16">
            <a:extLst>
              <a:ext uri="{FF2B5EF4-FFF2-40B4-BE49-F238E27FC236}">
                <a16:creationId xmlns:a16="http://schemas.microsoft.com/office/drawing/2014/main" id="{7C02FA4B-8C48-457C-9766-E40F48D4D665}"/>
              </a:ext>
            </a:extLst>
          </p:cNvPr>
          <p:cNvSpPr txBox="1"/>
          <p:nvPr/>
        </p:nvSpPr>
        <p:spPr>
          <a:xfrm>
            <a:off x="4331970" y="3949065"/>
            <a:ext cx="331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3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11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1" name="object 17">
            <a:extLst>
              <a:ext uri="{FF2B5EF4-FFF2-40B4-BE49-F238E27FC236}">
                <a16:creationId xmlns:a16="http://schemas.microsoft.com/office/drawing/2014/main" id="{C3FE5D4D-CEC9-4E2E-820F-92B686479E4D}"/>
              </a:ext>
            </a:extLst>
          </p:cNvPr>
          <p:cNvSpPr txBox="1"/>
          <p:nvPr/>
        </p:nvSpPr>
        <p:spPr>
          <a:xfrm>
            <a:off x="3317493" y="3939285"/>
            <a:ext cx="8686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</a:t>
            </a:r>
            <a:r>
              <a:rPr sz="1400" b="1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7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b="1" spc="179" baseline="-595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2100" b="1" spc="-277" baseline="-595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b="1" spc="-247" baseline="-595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r>
              <a:rPr lang="es-CO" sz="2100" b="1" spc="-247" baseline="-595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sz="2100" baseline="-5952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2" name="object 18">
            <a:extLst>
              <a:ext uri="{FF2B5EF4-FFF2-40B4-BE49-F238E27FC236}">
                <a16:creationId xmlns:a16="http://schemas.microsoft.com/office/drawing/2014/main" id="{1E58F397-176E-4337-B273-A7341E55BFC2}"/>
              </a:ext>
            </a:extLst>
          </p:cNvPr>
          <p:cNvSpPr txBox="1"/>
          <p:nvPr/>
        </p:nvSpPr>
        <p:spPr>
          <a:xfrm>
            <a:off x="4233926" y="3056890"/>
            <a:ext cx="280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4" name="object 20">
            <a:extLst>
              <a:ext uri="{FF2B5EF4-FFF2-40B4-BE49-F238E27FC236}">
                <a16:creationId xmlns:a16="http://schemas.microsoft.com/office/drawing/2014/main" id="{8E0B0451-F652-4E7C-ADB7-E6DA7E67C4DA}"/>
              </a:ext>
            </a:extLst>
          </p:cNvPr>
          <p:cNvSpPr txBox="1"/>
          <p:nvPr/>
        </p:nvSpPr>
        <p:spPr>
          <a:xfrm>
            <a:off x="1419960" y="4322397"/>
            <a:ext cx="978721" cy="740587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515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3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80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lang="es-CO" sz="2400" b="1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4.982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5" name="object 21">
            <a:extLst>
              <a:ext uri="{FF2B5EF4-FFF2-40B4-BE49-F238E27FC236}">
                <a16:creationId xmlns:a16="http://schemas.microsoft.com/office/drawing/2014/main" id="{C843B622-32CD-4DFD-B062-689290850067}"/>
              </a:ext>
            </a:extLst>
          </p:cNvPr>
          <p:cNvSpPr txBox="1"/>
          <p:nvPr/>
        </p:nvSpPr>
        <p:spPr>
          <a:xfrm>
            <a:off x="2328290" y="2469896"/>
            <a:ext cx="853440" cy="611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05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sz="1400" b="1" spc="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lang="es-CO" sz="2400" b="1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3.785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6" name="object 22">
            <a:extLst>
              <a:ext uri="{FF2B5EF4-FFF2-40B4-BE49-F238E27FC236}">
                <a16:creationId xmlns:a16="http://schemas.microsoft.com/office/drawing/2014/main" id="{3EF7E6D1-39E3-4DB3-ACFA-BB7B2C9A04F4}"/>
              </a:ext>
            </a:extLst>
          </p:cNvPr>
          <p:cNvSpPr txBox="1"/>
          <p:nvPr/>
        </p:nvSpPr>
        <p:spPr>
          <a:xfrm>
            <a:off x="3363340" y="2480564"/>
            <a:ext cx="793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7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4.139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7" name="object 23">
            <a:extLst>
              <a:ext uri="{FF2B5EF4-FFF2-40B4-BE49-F238E27FC236}">
                <a16:creationId xmlns:a16="http://schemas.microsoft.com/office/drawing/2014/main" id="{47C3ADAA-D8B2-4CEA-AD9F-A0889BB87368}"/>
              </a:ext>
            </a:extLst>
          </p:cNvPr>
          <p:cNvSpPr txBox="1"/>
          <p:nvPr/>
        </p:nvSpPr>
        <p:spPr>
          <a:xfrm>
            <a:off x="1722881" y="3725113"/>
            <a:ext cx="10515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10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7.504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00251625-1AFC-4DDE-A704-B90BEB263BB4}"/>
              </a:ext>
            </a:extLst>
          </p:cNvPr>
          <p:cNvSpPr txBox="1"/>
          <p:nvPr/>
        </p:nvSpPr>
        <p:spPr>
          <a:xfrm>
            <a:off x="2426970" y="4120387"/>
            <a:ext cx="819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12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3.427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9" name="object 25">
            <a:extLst>
              <a:ext uri="{FF2B5EF4-FFF2-40B4-BE49-F238E27FC236}">
                <a16:creationId xmlns:a16="http://schemas.microsoft.com/office/drawing/2014/main" id="{1659425D-A77E-4144-AAF1-1D7D899AEEF0}"/>
              </a:ext>
            </a:extLst>
          </p:cNvPr>
          <p:cNvSpPr txBox="1"/>
          <p:nvPr/>
        </p:nvSpPr>
        <p:spPr>
          <a:xfrm>
            <a:off x="2971418" y="3326129"/>
            <a:ext cx="887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2.612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0" name="object 26">
            <a:extLst>
              <a:ext uri="{FF2B5EF4-FFF2-40B4-BE49-F238E27FC236}">
                <a16:creationId xmlns:a16="http://schemas.microsoft.com/office/drawing/2014/main" id="{ACA2DBF1-3C5D-4232-9A05-6133296F250E}"/>
              </a:ext>
            </a:extLst>
          </p:cNvPr>
          <p:cNvSpPr txBox="1"/>
          <p:nvPr/>
        </p:nvSpPr>
        <p:spPr>
          <a:xfrm>
            <a:off x="4946777" y="3993260"/>
            <a:ext cx="3778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1400" b="1" spc="-15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</a:t>
            </a:r>
            <a:endParaRPr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1" name="object 27">
            <a:extLst>
              <a:ext uri="{FF2B5EF4-FFF2-40B4-BE49-F238E27FC236}">
                <a16:creationId xmlns:a16="http://schemas.microsoft.com/office/drawing/2014/main" id="{8F507B21-9818-4C7C-932B-0D874767A77D}"/>
              </a:ext>
            </a:extLst>
          </p:cNvPr>
          <p:cNvSpPr txBox="1"/>
          <p:nvPr/>
        </p:nvSpPr>
        <p:spPr>
          <a:xfrm>
            <a:off x="2855595" y="4948174"/>
            <a:ext cx="900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2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1.856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2" name="object 28">
            <a:extLst>
              <a:ext uri="{FF2B5EF4-FFF2-40B4-BE49-F238E27FC236}">
                <a16:creationId xmlns:a16="http://schemas.microsoft.com/office/drawing/2014/main" id="{C09A36D9-FA3E-4905-AB36-BF34BFFF05AA}"/>
              </a:ext>
            </a:extLst>
          </p:cNvPr>
          <p:cNvSpPr txBox="1"/>
          <p:nvPr/>
        </p:nvSpPr>
        <p:spPr>
          <a:xfrm>
            <a:off x="4189095" y="6407607"/>
            <a:ext cx="878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2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1.846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3" name="object 29">
            <a:extLst>
              <a:ext uri="{FF2B5EF4-FFF2-40B4-BE49-F238E27FC236}">
                <a16:creationId xmlns:a16="http://schemas.microsoft.com/office/drawing/2014/main" id="{D8C16900-0AB3-487C-B54F-E34F27E619A1}"/>
              </a:ext>
            </a:extLst>
          </p:cNvPr>
          <p:cNvSpPr txBox="1"/>
          <p:nvPr/>
        </p:nvSpPr>
        <p:spPr>
          <a:xfrm>
            <a:off x="4801361" y="5511799"/>
            <a:ext cx="9827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2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2.384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4" name="object 30">
            <a:extLst>
              <a:ext uri="{FF2B5EF4-FFF2-40B4-BE49-F238E27FC236}">
                <a16:creationId xmlns:a16="http://schemas.microsoft.com/office/drawing/2014/main" id="{F8C0E919-DDF1-4F11-865B-5E29E6901115}"/>
              </a:ext>
            </a:extLst>
          </p:cNvPr>
          <p:cNvSpPr txBox="1"/>
          <p:nvPr/>
        </p:nvSpPr>
        <p:spPr>
          <a:xfrm>
            <a:off x="3722116" y="5815990"/>
            <a:ext cx="875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3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3.688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5" name="object 31">
            <a:extLst>
              <a:ext uri="{FF2B5EF4-FFF2-40B4-BE49-F238E27FC236}">
                <a16:creationId xmlns:a16="http://schemas.microsoft.com/office/drawing/2014/main" id="{96F2FD6E-2175-41ED-B172-25759527614D}"/>
              </a:ext>
            </a:extLst>
          </p:cNvPr>
          <p:cNvSpPr txBox="1"/>
          <p:nvPr/>
        </p:nvSpPr>
        <p:spPr>
          <a:xfrm>
            <a:off x="5956046" y="4773001"/>
            <a:ext cx="1342390" cy="83185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607060">
              <a:lnSpc>
                <a:spcPct val="100000"/>
              </a:lnSpc>
              <a:spcBef>
                <a:spcPts val="390"/>
              </a:spcBef>
            </a:pPr>
            <a:r>
              <a:rPr lang="es-CO" sz="2400" b="1" spc="-17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1.266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lang="es-CO" sz="2400" b="1" spc="-114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2.998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6" name="object 32">
            <a:extLst>
              <a:ext uri="{FF2B5EF4-FFF2-40B4-BE49-F238E27FC236}">
                <a16:creationId xmlns:a16="http://schemas.microsoft.com/office/drawing/2014/main" id="{E5725667-C4DC-4C71-8BB0-80A107F6C023}"/>
              </a:ext>
            </a:extLst>
          </p:cNvPr>
          <p:cNvSpPr txBox="1"/>
          <p:nvPr/>
        </p:nvSpPr>
        <p:spPr>
          <a:xfrm>
            <a:off x="6423279" y="4117593"/>
            <a:ext cx="889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1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2.544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7" name="object 33">
            <a:extLst>
              <a:ext uri="{FF2B5EF4-FFF2-40B4-BE49-F238E27FC236}">
                <a16:creationId xmlns:a16="http://schemas.microsoft.com/office/drawing/2014/main" id="{D8DB9B5C-2E68-4B6D-BADF-7A8D292E56A4}"/>
              </a:ext>
            </a:extLst>
          </p:cNvPr>
          <p:cNvSpPr txBox="1"/>
          <p:nvPr/>
        </p:nvSpPr>
        <p:spPr>
          <a:xfrm>
            <a:off x="4180840" y="1846325"/>
            <a:ext cx="9569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27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8.683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8" name="object 34">
            <a:extLst>
              <a:ext uri="{FF2B5EF4-FFF2-40B4-BE49-F238E27FC236}">
                <a16:creationId xmlns:a16="http://schemas.microsoft.com/office/drawing/2014/main" id="{D438BAD0-F6DA-4B5A-ACAA-264F48D646E0}"/>
              </a:ext>
            </a:extLst>
          </p:cNvPr>
          <p:cNvSpPr txBox="1"/>
          <p:nvPr/>
        </p:nvSpPr>
        <p:spPr>
          <a:xfrm>
            <a:off x="4867126" y="1517600"/>
            <a:ext cx="990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114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9.959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9" name="object 35">
            <a:extLst>
              <a:ext uri="{FF2B5EF4-FFF2-40B4-BE49-F238E27FC236}">
                <a16:creationId xmlns:a16="http://schemas.microsoft.com/office/drawing/2014/main" id="{C41B4A2D-02A6-4B96-B025-DA3D8549AC43}"/>
              </a:ext>
            </a:extLst>
          </p:cNvPr>
          <p:cNvSpPr txBox="1"/>
          <p:nvPr/>
        </p:nvSpPr>
        <p:spPr>
          <a:xfrm>
            <a:off x="5742303" y="1809699"/>
            <a:ext cx="1796843" cy="749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0"/>
              </a:lnSpc>
              <a:spcBef>
                <a:spcPts val="100"/>
              </a:spcBef>
            </a:pPr>
            <a:r>
              <a:rPr lang="es-CO" sz="2400" b="1" spc="-114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5.074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35660">
              <a:lnSpc>
                <a:spcPts val="2860"/>
              </a:lnSpc>
            </a:pPr>
            <a:r>
              <a:rPr lang="es-CO" sz="2400" b="1" spc="-70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42.132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0" name="object 36">
            <a:extLst>
              <a:ext uri="{FF2B5EF4-FFF2-40B4-BE49-F238E27FC236}">
                <a16:creationId xmlns:a16="http://schemas.microsoft.com/office/drawing/2014/main" id="{D8FEF99D-1BD7-4BFA-A48B-7CE88B17F47F}"/>
              </a:ext>
            </a:extLst>
          </p:cNvPr>
          <p:cNvSpPr txBox="1"/>
          <p:nvPr/>
        </p:nvSpPr>
        <p:spPr>
          <a:xfrm>
            <a:off x="7355967" y="2986861"/>
            <a:ext cx="99504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400" b="1" spc="-10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5.859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EC6445E0-3673-4B70-8FB3-C2A984D7A259}"/>
              </a:ext>
            </a:extLst>
          </p:cNvPr>
          <p:cNvSpPr txBox="1"/>
          <p:nvPr/>
        </p:nvSpPr>
        <p:spPr>
          <a:xfrm>
            <a:off x="5125592" y="3412058"/>
            <a:ext cx="316293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20"/>
              </a:lnSpc>
              <a:spcBef>
                <a:spcPts val="100"/>
              </a:spcBef>
              <a:tabLst>
                <a:tab pos="456565" algn="l"/>
                <a:tab pos="2155190" algn="l"/>
              </a:tabLst>
            </a:pPr>
            <a:r>
              <a:rPr sz="2100" b="1" spc="179" baseline="6349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2100" b="1" spc="-277" baseline="63492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b="1" u="sng" spc="142" baseline="63492" dirty="0">
                <a:solidFill>
                  <a:srgbClr val="666666"/>
                </a:solidFill>
                <a:uFill>
                  <a:solidFill>
                    <a:srgbClr val="BDBDBD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</a:rPr>
              <a:t>4	</a:t>
            </a:r>
            <a:r>
              <a:rPr sz="2100" b="1" u="sng" spc="179" baseline="61507" dirty="0">
                <a:solidFill>
                  <a:srgbClr val="666666"/>
                </a:solidFill>
                <a:uFill>
                  <a:solidFill>
                    <a:srgbClr val="BDBDBD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2100" b="1" u="sng" spc="-277" baseline="61507" dirty="0">
                <a:solidFill>
                  <a:srgbClr val="666666"/>
                </a:solidFill>
                <a:uFill>
                  <a:solidFill>
                    <a:srgbClr val="BDBDBD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2100" b="1" u="sng" spc="-44" baseline="61507" dirty="0">
                <a:solidFill>
                  <a:srgbClr val="666666"/>
                </a:solidFill>
                <a:uFill>
                  <a:solidFill>
                    <a:srgbClr val="BDBDBD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</a:rPr>
              <a:t>3	</a:t>
            </a:r>
            <a:r>
              <a:rPr lang="es-CO" sz="2400" b="1" spc="3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2.733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R="94615" algn="ctr">
              <a:lnSpc>
                <a:spcPts val="2820"/>
              </a:lnSpc>
            </a:pPr>
            <a:r>
              <a:rPr lang="es-CO" sz="2400" b="1" spc="15" dirty="0">
                <a:solidFill>
                  <a:srgbClr val="2097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5.492</a:t>
            </a:r>
            <a:endParaRPr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2" name="object 18">
            <a:extLst>
              <a:ext uri="{FF2B5EF4-FFF2-40B4-BE49-F238E27FC236}">
                <a16:creationId xmlns:a16="http://schemas.microsoft.com/office/drawing/2014/main" id="{DCF66DAC-5DC7-4FDA-BFFA-AF5478FCD889}"/>
              </a:ext>
            </a:extLst>
          </p:cNvPr>
          <p:cNvSpPr txBox="1"/>
          <p:nvPr/>
        </p:nvSpPr>
        <p:spPr>
          <a:xfrm>
            <a:off x="4726959" y="2673333"/>
            <a:ext cx="280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3" name="object 18">
            <a:extLst>
              <a:ext uri="{FF2B5EF4-FFF2-40B4-BE49-F238E27FC236}">
                <a16:creationId xmlns:a16="http://schemas.microsoft.com/office/drawing/2014/main" id="{2B3AA502-F203-4C81-9939-D0C5D7BC24E6}"/>
              </a:ext>
            </a:extLst>
          </p:cNvPr>
          <p:cNvSpPr txBox="1"/>
          <p:nvPr/>
        </p:nvSpPr>
        <p:spPr>
          <a:xfrm>
            <a:off x="5124849" y="2565353"/>
            <a:ext cx="280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4" name="object 18">
            <a:extLst>
              <a:ext uri="{FF2B5EF4-FFF2-40B4-BE49-F238E27FC236}">
                <a16:creationId xmlns:a16="http://schemas.microsoft.com/office/drawing/2014/main" id="{CA3D59C1-B5C3-4DD2-BF5E-A62985EB59B1}"/>
              </a:ext>
            </a:extLst>
          </p:cNvPr>
          <p:cNvSpPr txBox="1"/>
          <p:nvPr/>
        </p:nvSpPr>
        <p:spPr>
          <a:xfrm>
            <a:off x="5453881" y="2675830"/>
            <a:ext cx="280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5" name="object 18">
            <a:extLst>
              <a:ext uri="{FF2B5EF4-FFF2-40B4-BE49-F238E27FC236}">
                <a16:creationId xmlns:a16="http://schemas.microsoft.com/office/drawing/2014/main" id="{81EFAD2C-80F2-4876-BED5-DA761C5991C5}"/>
              </a:ext>
            </a:extLst>
          </p:cNvPr>
          <p:cNvSpPr txBox="1"/>
          <p:nvPr/>
        </p:nvSpPr>
        <p:spPr>
          <a:xfrm>
            <a:off x="5813464" y="2803206"/>
            <a:ext cx="2800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1400" b="1" spc="12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CO" sz="1400" b="1" spc="-18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7A872E21-025B-47D7-9E78-82E05C87E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085" r="1"/>
          <a:stretch/>
        </p:blipFill>
        <p:spPr>
          <a:xfrm>
            <a:off x="8566484" y="590109"/>
            <a:ext cx="3870880" cy="680630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A8EBD6E-979B-4D85-97C8-2B6534EDE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5013489"/>
            <a:ext cx="2638425" cy="1863561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AE13A42B-BE1B-48A5-B8C9-1DBEF9257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5184679"/>
            <a:ext cx="2628900" cy="17526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8FB7B28-A6CE-444B-8A64-64356A0DB186}"/>
              </a:ext>
            </a:extLst>
          </p:cNvPr>
          <p:cNvSpPr txBox="1"/>
          <p:nvPr/>
        </p:nvSpPr>
        <p:spPr>
          <a:xfrm>
            <a:off x="787029" y="23447"/>
            <a:ext cx="8779968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ppins Black" charset="0"/>
                <a:ea typeface="Poppins Black" charset="0"/>
                <a:cs typeface="Poppins Black" charset="0"/>
              </a:rPr>
              <a:t>Resultados por comuna</a:t>
            </a:r>
            <a:endParaRPr lang="es-ES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Poppins" panose="00000500000000000000" pitchFamily="2" charset="0"/>
              <a:ea typeface="Poppins Black" charset="0"/>
              <a:cs typeface="Poppins" panose="00000500000000000000" pitchFamily="2" charset="0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CF9C9B7A-097F-4EC2-9BFB-663F9A0A6A9B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1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A951730B-5BF2-41ED-801D-BEBE2D1343D5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3F33DC9-C919-46D3-BA06-41FFDBDA7774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16 – BELÉN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FF16EE8-F3BB-48EA-8AE3-832438DDD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031168"/>
              </p:ext>
            </p:extLst>
          </p:nvPr>
        </p:nvGraphicFramePr>
        <p:xfrm>
          <a:off x="176462" y="1921610"/>
          <a:ext cx="1182723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2">
                  <a:extLst>
                    <a:ext uri="{9D8B030D-6E8A-4147-A177-3AD203B41FA5}">
                      <a16:colId xmlns:a16="http://schemas.microsoft.com/office/drawing/2014/main" val="1800225825"/>
                    </a:ext>
                  </a:extLst>
                </a:gridCol>
                <a:gridCol w="5325979">
                  <a:extLst>
                    <a:ext uri="{9D8B030D-6E8A-4147-A177-3AD203B41FA5}">
                      <a16:colId xmlns:a16="http://schemas.microsoft.com/office/drawing/2014/main" val="149480780"/>
                    </a:ext>
                  </a:extLst>
                </a:gridCol>
                <a:gridCol w="1315452">
                  <a:extLst>
                    <a:ext uri="{9D8B030D-6E8A-4147-A177-3AD203B41FA5}">
                      <a16:colId xmlns:a16="http://schemas.microsoft.com/office/drawing/2014/main" val="327146197"/>
                    </a:ext>
                  </a:extLst>
                </a:gridCol>
                <a:gridCol w="2057587">
                  <a:extLst>
                    <a:ext uri="{9D8B030D-6E8A-4147-A177-3AD203B41FA5}">
                      <a16:colId xmlns:a16="http://schemas.microsoft.com/office/drawing/2014/main" val="440672343"/>
                    </a:ext>
                  </a:extLst>
                </a:gridCol>
              </a:tblGrid>
              <a:tr h="655901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en la construcción de una cultura en derechos humanos, paz y reconciliación en la Comuna 16-Belén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1907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$ 364.000.000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1540592"/>
                  </a:ext>
                </a:extLst>
              </a:tr>
              <a:tr h="44147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las Mujeres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las violencias basadas en género contra las mujeres de la Comuna 16-Belén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1894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$ 220.420.000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82790932"/>
                  </a:ext>
                </a:extLst>
              </a:tr>
              <a:tr h="44147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Servicio psicosocial y jurídico para las familias de la Comuna 16-Belén 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1891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$ 65.000.000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0533317"/>
                  </a:ext>
                </a:extLst>
              </a:tr>
              <a:tr h="44147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Seguridad y Convivencia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procesos comunitarios de convivencia y seguridad ciudadana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1874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$ 170.800.000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4866860"/>
                  </a:ext>
                </a:extLst>
              </a:tr>
              <a:tr h="44147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la Juventud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participación, movilización e incidencia de las juventudes en la Comuna 16-Belén.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1867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$ 263.466.000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2550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104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32F25-87A1-470E-BC7E-04A952C620A2}"/>
              </a:ext>
            </a:extLst>
          </p:cNvPr>
          <p:cNvSpPr txBox="1"/>
          <p:nvPr/>
        </p:nvSpPr>
        <p:spPr>
          <a:xfrm>
            <a:off x="1968734" y="259616"/>
            <a:ext cx="1003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COMUNA 16 – BELÉN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-22065" y="1269855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8C7550C-6186-4952-853B-E8DD9A9CF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86804"/>
              </p:ext>
            </p:extLst>
          </p:nvPr>
        </p:nvGraphicFramePr>
        <p:xfrm>
          <a:off x="160421" y="1879455"/>
          <a:ext cx="11843274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5">
                  <a:extLst>
                    <a:ext uri="{9D8B030D-6E8A-4147-A177-3AD203B41FA5}">
                      <a16:colId xmlns:a16="http://schemas.microsoft.com/office/drawing/2014/main" val="1720463947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3234205338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4210242042"/>
                    </a:ext>
                  </a:extLst>
                </a:gridCol>
                <a:gridCol w="2073632">
                  <a:extLst>
                    <a:ext uri="{9D8B030D-6E8A-4147-A177-3AD203B41FA5}">
                      <a16:colId xmlns:a16="http://schemas.microsoft.com/office/drawing/2014/main" val="815823572"/>
                    </a:ext>
                  </a:extLst>
                </a:gridCol>
              </a:tblGrid>
              <a:tr h="40666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procesos y actores pluriculturales de la Comuna 16-Belén 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1848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$ 729.000.000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3645651"/>
                  </a:ext>
                </a:extLst>
              </a:tr>
              <a:tr h="99922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las organizaciones sociales, Juntas de Acción Comunal, Asocomunal, Junta Administradora Local y de las instancias de participación ciudadana para el desarrollo local de la Comuna 16-Belén. 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1771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$ 520.015.000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40162"/>
                  </a:ext>
                </a:extLst>
              </a:tr>
              <a:tr h="40666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Adecuación y reparación de la infraestructura de las sedes sociales en comodato.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1712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$ 246.234.074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471531"/>
                  </a:ext>
                </a:extLst>
              </a:tr>
              <a:tr h="406661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Social de Vivienda Y Hábitat de Medellín-Isvimed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vivienda en la comuna 16-Belén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1105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$ 512.344.736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6497612"/>
                  </a:ext>
                </a:extLst>
              </a:tr>
              <a:tr h="40666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Secretaria de Infraestructura Física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Peatonal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1027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$ 470.000.000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6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278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9525" y="30645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50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SEBASTIAN DE PALMITAS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$8.164.050.113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1.963.405.666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object 4">
            <a:extLst>
              <a:ext uri="{FF2B5EF4-FFF2-40B4-BE49-F238E27FC236}">
                <a16:creationId xmlns:a16="http://schemas.microsoft.com/office/drawing/2014/main" id="{38E56845-F393-435A-AF0C-53A468CD16A9}"/>
              </a:ext>
            </a:extLst>
          </p:cNvPr>
          <p:cNvGrpSpPr/>
          <p:nvPr/>
        </p:nvGrpSpPr>
        <p:grpSpPr>
          <a:xfrm>
            <a:off x="819911" y="304800"/>
            <a:ext cx="5343525" cy="6402705"/>
            <a:chOff x="819911" y="304800"/>
            <a:chExt cx="5343525" cy="6402705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80E9E40C-7E76-4EE5-9BC1-9A6E73E703EB}"/>
                </a:ext>
              </a:extLst>
            </p:cNvPr>
            <p:cNvSpPr/>
            <p:nvPr/>
          </p:nvSpPr>
          <p:spPr>
            <a:xfrm>
              <a:off x="819911" y="304800"/>
              <a:ext cx="1714500" cy="1571625"/>
            </a:xfrm>
            <a:custGeom>
              <a:avLst/>
              <a:gdLst/>
              <a:ahLst/>
              <a:cxnLst/>
              <a:rect l="l" t="t" r="r" b="b"/>
              <a:pathLst>
                <a:path w="1714500" h="1571625">
                  <a:moveTo>
                    <a:pt x="1452626" y="0"/>
                  </a:moveTo>
                  <a:lnTo>
                    <a:pt x="261874" y="0"/>
                  </a:lnTo>
                  <a:lnTo>
                    <a:pt x="214802" y="4218"/>
                  </a:lnTo>
                  <a:lnTo>
                    <a:pt x="170498" y="16380"/>
                  </a:lnTo>
                  <a:lnTo>
                    <a:pt x="129701" y="35748"/>
                  </a:lnTo>
                  <a:lnTo>
                    <a:pt x="93152" y="61581"/>
                  </a:lnTo>
                  <a:lnTo>
                    <a:pt x="61589" y="93142"/>
                  </a:lnTo>
                  <a:lnTo>
                    <a:pt x="35753" y="129690"/>
                  </a:lnTo>
                  <a:lnTo>
                    <a:pt x="16383" y="170488"/>
                  </a:lnTo>
                  <a:lnTo>
                    <a:pt x="4219" y="214795"/>
                  </a:lnTo>
                  <a:lnTo>
                    <a:pt x="0" y="261874"/>
                  </a:lnTo>
                  <a:lnTo>
                    <a:pt x="0" y="1309370"/>
                  </a:lnTo>
                  <a:lnTo>
                    <a:pt x="4219" y="1356448"/>
                  </a:lnTo>
                  <a:lnTo>
                    <a:pt x="16383" y="1400755"/>
                  </a:lnTo>
                  <a:lnTo>
                    <a:pt x="35753" y="1441553"/>
                  </a:lnTo>
                  <a:lnTo>
                    <a:pt x="61589" y="1478101"/>
                  </a:lnTo>
                  <a:lnTo>
                    <a:pt x="93152" y="1509662"/>
                  </a:lnTo>
                  <a:lnTo>
                    <a:pt x="129701" y="1535495"/>
                  </a:lnTo>
                  <a:lnTo>
                    <a:pt x="170498" y="1554863"/>
                  </a:lnTo>
                  <a:lnTo>
                    <a:pt x="214802" y="1567025"/>
                  </a:lnTo>
                  <a:lnTo>
                    <a:pt x="261874" y="1571244"/>
                  </a:lnTo>
                  <a:lnTo>
                    <a:pt x="1452626" y="1571244"/>
                  </a:lnTo>
                  <a:lnTo>
                    <a:pt x="1499704" y="1567025"/>
                  </a:lnTo>
                  <a:lnTo>
                    <a:pt x="1544011" y="1554863"/>
                  </a:lnTo>
                  <a:lnTo>
                    <a:pt x="1584809" y="1535495"/>
                  </a:lnTo>
                  <a:lnTo>
                    <a:pt x="1621357" y="1509662"/>
                  </a:lnTo>
                  <a:lnTo>
                    <a:pt x="1652918" y="1478101"/>
                  </a:lnTo>
                  <a:lnTo>
                    <a:pt x="1678751" y="1441553"/>
                  </a:lnTo>
                  <a:lnTo>
                    <a:pt x="1698119" y="1400755"/>
                  </a:lnTo>
                  <a:lnTo>
                    <a:pt x="1710281" y="1356448"/>
                  </a:lnTo>
                  <a:lnTo>
                    <a:pt x="1714500" y="1309370"/>
                  </a:lnTo>
                  <a:lnTo>
                    <a:pt x="1714500" y="261874"/>
                  </a:lnTo>
                  <a:lnTo>
                    <a:pt x="1710281" y="214795"/>
                  </a:lnTo>
                  <a:lnTo>
                    <a:pt x="1698119" y="170488"/>
                  </a:lnTo>
                  <a:lnTo>
                    <a:pt x="1678751" y="129690"/>
                  </a:lnTo>
                  <a:lnTo>
                    <a:pt x="1652918" y="93142"/>
                  </a:lnTo>
                  <a:lnTo>
                    <a:pt x="1621357" y="61581"/>
                  </a:lnTo>
                  <a:lnTo>
                    <a:pt x="1584809" y="35748"/>
                  </a:lnTo>
                  <a:lnTo>
                    <a:pt x="1544011" y="16380"/>
                  </a:lnTo>
                  <a:lnTo>
                    <a:pt x="1499704" y="4218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209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C794633A-35DA-4F70-805C-05A0DB164E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835" y="304800"/>
              <a:ext cx="1292352" cy="1362455"/>
            </a:xfrm>
            <a:prstGeom prst="rect">
              <a:avLst/>
            </a:prstGeom>
          </p:spPr>
        </p:pic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28833B3C-EEEC-4ACF-93EA-7727FAA538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4853" y="1967293"/>
              <a:ext cx="2685669" cy="4740021"/>
            </a:xfrm>
            <a:prstGeom prst="rect">
              <a:avLst/>
            </a:prstGeom>
          </p:spPr>
        </p:pic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34C6D9CA-6C96-4B6C-87D4-0F71573D5290}"/>
                </a:ext>
              </a:extLst>
            </p:cNvPr>
            <p:cNvSpPr/>
            <p:nvPr/>
          </p:nvSpPr>
          <p:spPr>
            <a:xfrm>
              <a:off x="3480816" y="1876044"/>
              <a:ext cx="2677795" cy="1061085"/>
            </a:xfrm>
            <a:custGeom>
              <a:avLst/>
              <a:gdLst/>
              <a:ahLst/>
              <a:cxnLst/>
              <a:rect l="l" t="t" r="r" b="b"/>
              <a:pathLst>
                <a:path w="2677795" h="1061085">
                  <a:moveTo>
                    <a:pt x="0" y="1060703"/>
                  </a:moveTo>
                  <a:lnTo>
                    <a:pt x="0" y="0"/>
                  </a:lnTo>
                  <a:lnTo>
                    <a:pt x="2677668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6C669A1A-002C-4AEA-B429-343DC3844875}"/>
                </a:ext>
              </a:extLst>
            </p:cNvPr>
            <p:cNvSpPr/>
            <p:nvPr/>
          </p:nvSpPr>
          <p:spPr>
            <a:xfrm>
              <a:off x="3313176" y="2802635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20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4E0EC1C0-2364-4C3A-A2D8-3F569EA12BCE}"/>
                </a:ext>
              </a:extLst>
            </p:cNvPr>
            <p:cNvSpPr/>
            <p:nvPr/>
          </p:nvSpPr>
          <p:spPr>
            <a:xfrm>
              <a:off x="3313176" y="2802635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20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>
            <a:extLst>
              <a:ext uri="{FF2B5EF4-FFF2-40B4-BE49-F238E27FC236}">
                <a16:creationId xmlns:a16="http://schemas.microsoft.com/office/drawing/2014/main" id="{11EC3609-6F3D-4EF4-96DE-503CFEABD95A}"/>
              </a:ext>
            </a:extLst>
          </p:cNvPr>
          <p:cNvSpPr txBox="1"/>
          <p:nvPr/>
        </p:nvSpPr>
        <p:spPr>
          <a:xfrm>
            <a:off x="1755394" y="3152648"/>
            <a:ext cx="173608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14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CF892167-12D6-45F1-A360-5C161FA59AC1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1.272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76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745700"/>
              </p:ext>
            </p:extLst>
          </p:nvPr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50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SEBASTIAN DE PALMITAS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DC5CBD3-0599-4DAD-AB97-6E46B4C8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59299"/>
              </p:ext>
            </p:extLst>
          </p:nvPr>
        </p:nvGraphicFramePr>
        <p:xfrm>
          <a:off x="336883" y="2123786"/>
          <a:ext cx="11742822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5917">
                  <a:extLst>
                    <a:ext uri="{9D8B030D-6E8A-4147-A177-3AD203B41FA5}">
                      <a16:colId xmlns:a16="http://schemas.microsoft.com/office/drawing/2014/main" val="3442840139"/>
                    </a:ext>
                  </a:extLst>
                </a:gridCol>
                <a:gridCol w="5277853">
                  <a:extLst>
                    <a:ext uri="{9D8B030D-6E8A-4147-A177-3AD203B41FA5}">
                      <a16:colId xmlns:a16="http://schemas.microsoft.com/office/drawing/2014/main" val="2977097925"/>
                    </a:ext>
                  </a:extLst>
                </a:gridCol>
                <a:gridCol w="1363579">
                  <a:extLst>
                    <a:ext uri="{9D8B030D-6E8A-4147-A177-3AD203B41FA5}">
                      <a16:colId xmlns:a16="http://schemas.microsoft.com/office/drawing/2014/main" val="1880469982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257849967"/>
                    </a:ext>
                  </a:extLst>
                </a:gridCol>
              </a:tblGrid>
              <a:tr h="110813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e implementación de acciones de inclusión social para las personas con discapacidad, familiares y cuidadores del corregimiento 50-San Sebastián de Palmitas.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1078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$ 350.293.095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3081075"/>
                  </a:ext>
                </a:extLst>
              </a:tr>
              <a:tr h="670037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Agencia para la Educación Superior -Sapiencia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 I.U. Colegio Mayor de Antioquia - Sapiencia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1048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$ 834.000.000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1783791"/>
                  </a:ext>
                </a:extLst>
              </a:tr>
              <a:tr h="67003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cultura ambiental, de recicladores y de las estrategias de protección animal en el corregimiento 50-San Sebastián de Palmitas.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1041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$ 811.914.843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5935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831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50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SEBASTIAN DE PALMITAS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7312D3-2247-407F-9D14-5D7077C4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31830"/>
              </p:ext>
            </p:extLst>
          </p:nvPr>
        </p:nvGraphicFramePr>
        <p:xfrm>
          <a:off x="240632" y="2086929"/>
          <a:ext cx="11726779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8">
                  <a:extLst>
                    <a:ext uri="{9D8B030D-6E8A-4147-A177-3AD203B41FA5}">
                      <a16:colId xmlns:a16="http://schemas.microsoft.com/office/drawing/2014/main" val="1640668932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2685163578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2436753142"/>
                    </a:ext>
                  </a:extLst>
                </a:gridCol>
                <a:gridCol w="2005264">
                  <a:extLst>
                    <a:ext uri="{9D8B030D-6E8A-4147-A177-3AD203B41FA5}">
                      <a16:colId xmlns:a16="http://schemas.microsoft.com/office/drawing/2014/main" val="1906795553"/>
                    </a:ext>
                  </a:extLst>
                </a:gridCol>
              </a:tblGrid>
              <a:tr h="103028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Construcción, adecuación y mantenimiento de los escenarios deportivos, recreativos y de actividad física en el corregimiento 50-San Sebastián de Palmitas.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1029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$ 3.198.900.000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236855"/>
                  </a:ext>
                </a:extLst>
              </a:tr>
              <a:tr h="69345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Desarrollo Económico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Desarrollo de capacidades empresariales del corregimiento 50-San Sebastián de Palmitas.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1021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$ 315.036.509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725576"/>
                  </a:ext>
                </a:extLst>
              </a:tr>
              <a:tr h="1050092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las manifestaciones artísticas, culturales y patrimoniales del corregimiento 50-San Sebastián de Palmitas.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1011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$ 690.500.000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61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170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9525" y="30645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60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CRISTOBAL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$10.400.350.887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223.201.740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4">
            <a:extLst>
              <a:ext uri="{FF2B5EF4-FFF2-40B4-BE49-F238E27FC236}">
                <a16:creationId xmlns:a16="http://schemas.microsoft.com/office/drawing/2014/main" id="{22E12D17-CA89-46DF-A5CB-AFF9E2B25A98}"/>
              </a:ext>
            </a:extLst>
          </p:cNvPr>
          <p:cNvGrpSpPr/>
          <p:nvPr/>
        </p:nvGrpSpPr>
        <p:grpSpPr>
          <a:xfrm>
            <a:off x="586549" y="304800"/>
            <a:ext cx="5577205" cy="5726430"/>
            <a:chOff x="586549" y="304800"/>
            <a:chExt cx="5577205" cy="5726430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A8CC67FC-19E9-4859-911C-36D7EF96B35E}"/>
                </a:ext>
              </a:extLst>
            </p:cNvPr>
            <p:cNvSpPr/>
            <p:nvPr/>
          </p:nvSpPr>
          <p:spPr>
            <a:xfrm>
              <a:off x="819912" y="304800"/>
              <a:ext cx="1714500" cy="1571625"/>
            </a:xfrm>
            <a:custGeom>
              <a:avLst/>
              <a:gdLst/>
              <a:ahLst/>
              <a:cxnLst/>
              <a:rect l="l" t="t" r="r" b="b"/>
              <a:pathLst>
                <a:path w="1714500" h="1571625">
                  <a:moveTo>
                    <a:pt x="1452626" y="0"/>
                  </a:moveTo>
                  <a:lnTo>
                    <a:pt x="261874" y="0"/>
                  </a:lnTo>
                  <a:lnTo>
                    <a:pt x="214802" y="4218"/>
                  </a:lnTo>
                  <a:lnTo>
                    <a:pt x="170498" y="16380"/>
                  </a:lnTo>
                  <a:lnTo>
                    <a:pt x="129701" y="35748"/>
                  </a:lnTo>
                  <a:lnTo>
                    <a:pt x="93152" y="61581"/>
                  </a:lnTo>
                  <a:lnTo>
                    <a:pt x="61589" y="93142"/>
                  </a:lnTo>
                  <a:lnTo>
                    <a:pt x="35753" y="129690"/>
                  </a:lnTo>
                  <a:lnTo>
                    <a:pt x="16383" y="170488"/>
                  </a:lnTo>
                  <a:lnTo>
                    <a:pt x="4219" y="214795"/>
                  </a:lnTo>
                  <a:lnTo>
                    <a:pt x="0" y="261874"/>
                  </a:lnTo>
                  <a:lnTo>
                    <a:pt x="0" y="1309370"/>
                  </a:lnTo>
                  <a:lnTo>
                    <a:pt x="4219" y="1356448"/>
                  </a:lnTo>
                  <a:lnTo>
                    <a:pt x="16383" y="1400755"/>
                  </a:lnTo>
                  <a:lnTo>
                    <a:pt x="35753" y="1441553"/>
                  </a:lnTo>
                  <a:lnTo>
                    <a:pt x="61589" y="1478101"/>
                  </a:lnTo>
                  <a:lnTo>
                    <a:pt x="93152" y="1509662"/>
                  </a:lnTo>
                  <a:lnTo>
                    <a:pt x="129701" y="1535495"/>
                  </a:lnTo>
                  <a:lnTo>
                    <a:pt x="170498" y="1554863"/>
                  </a:lnTo>
                  <a:lnTo>
                    <a:pt x="214802" y="1567025"/>
                  </a:lnTo>
                  <a:lnTo>
                    <a:pt x="261874" y="1571244"/>
                  </a:lnTo>
                  <a:lnTo>
                    <a:pt x="1452626" y="1571244"/>
                  </a:lnTo>
                  <a:lnTo>
                    <a:pt x="1499704" y="1567025"/>
                  </a:lnTo>
                  <a:lnTo>
                    <a:pt x="1544011" y="1554863"/>
                  </a:lnTo>
                  <a:lnTo>
                    <a:pt x="1584809" y="1535495"/>
                  </a:lnTo>
                  <a:lnTo>
                    <a:pt x="1621357" y="1509662"/>
                  </a:lnTo>
                  <a:lnTo>
                    <a:pt x="1652918" y="1478101"/>
                  </a:lnTo>
                  <a:lnTo>
                    <a:pt x="1678751" y="1441553"/>
                  </a:lnTo>
                  <a:lnTo>
                    <a:pt x="1698119" y="1400755"/>
                  </a:lnTo>
                  <a:lnTo>
                    <a:pt x="1710281" y="1356448"/>
                  </a:lnTo>
                  <a:lnTo>
                    <a:pt x="1714500" y="1309370"/>
                  </a:lnTo>
                  <a:lnTo>
                    <a:pt x="1714500" y="261874"/>
                  </a:lnTo>
                  <a:lnTo>
                    <a:pt x="1710281" y="214795"/>
                  </a:lnTo>
                  <a:lnTo>
                    <a:pt x="1698119" y="170488"/>
                  </a:lnTo>
                  <a:lnTo>
                    <a:pt x="1678751" y="129690"/>
                  </a:lnTo>
                  <a:lnTo>
                    <a:pt x="1652918" y="93142"/>
                  </a:lnTo>
                  <a:lnTo>
                    <a:pt x="1621357" y="61581"/>
                  </a:lnTo>
                  <a:lnTo>
                    <a:pt x="1584809" y="35748"/>
                  </a:lnTo>
                  <a:lnTo>
                    <a:pt x="1544011" y="16380"/>
                  </a:lnTo>
                  <a:lnTo>
                    <a:pt x="1499704" y="4218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209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6">
              <a:extLst>
                <a:ext uri="{FF2B5EF4-FFF2-40B4-BE49-F238E27FC236}">
                  <a16:creationId xmlns:a16="http://schemas.microsoft.com/office/drawing/2014/main" id="{E40FBBA4-256E-41B9-A4A3-D5990B2D35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836" y="304800"/>
              <a:ext cx="1292352" cy="1362455"/>
            </a:xfrm>
            <a:prstGeom prst="rect">
              <a:avLst/>
            </a:prstGeom>
          </p:spPr>
        </p:pic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106D8D69-D632-42D4-925E-95F955D580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549" y="2063305"/>
              <a:ext cx="4727829" cy="3967353"/>
            </a:xfrm>
            <a:prstGeom prst="rect">
              <a:avLst/>
            </a:prstGeom>
          </p:spPr>
        </p:pic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50E3CA79-6240-43A5-83E6-25C769167CEC}"/>
                </a:ext>
              </a:extLst>
            </p:cNvPr>
            <p:cNvSpPr/>
            <p:nvPr/>
          </p:nvSpPr>
          <p:spPr>
            <a:xfrm>
              <a:off x="3480816" y="1876044"/>
              <a:ext cx="2677795" cy="1061085"/>
            </a:xfrm>
            <a:custGeom>
              <a:avLst/>
              <a:gdLst/>
              <a:ahLst/>
              <a:cxnLst/>
              <a:rect l="l" t="t" r="r" b="b"/>
              <a:pathLst>
                <a:path w="2677795" h="1061085">
                  <a:moveTo>
                    <a:pt x="0" y="1060703"/>
                  </a:moveTo>
                  <a:lnTo>
                    <a:pt x="0" y="0"/>
                  </a:lnTo>
                  <a:lnTo>
                    <a:pt x="2677668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E27A8601-2EC8-4B17-AF20-32A7ACE3FE43}"/>
                </a:ext>
              </a:extLst>
            </p:cNvPr>
            <p:cNvSpPr/>
            <p:nvPr/>
          </p:nvSpPr>
          <p:spPr>
            <a:xfrm>
              <a:off x="3313176" y="2802635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128543" y="6476"/>
                  </a:lnTo>
                  <a:lnTo>
                    <a:pt x="86811" y="24807"/>
                  </a:lnTo>
                  <a:lnTo>
                    <a:pt x="51387" y="53339"/>
                  </a:lnTo>
                  <a:lnTo>
                    <a:pt x="23974" y="90424"/>
                  </a:lnTo>
                  <a:lnTo>
                    <a:pt x="6277" y="134408"/>
                  </a:lnTo>
                  <a:lnTo>
                    <a:pt x="0" y="183641"/>
                  </a:lnTo>
                  <a:lnTo>
                    <a:pt x="6215" y="232566"/>
                  </a:lnTo>
                  <a:lnTo>
                    <a:pt x="23777" y="276464"/>
                  </a:lnTo>
                  <a:lnTo>
                    <a:pt x="51054" y="313610"/>
                  </a:lnTo>
                  <a:lnTo>
                    <a:pt x="86416" y="342279"/>
                  </a:lnTo>
                  <a:lnTo>
                    <a:pt x="128234" y="360745"/>
                  </a:lnTo>
                  <a:lnTo>
                    <a:pt x="174878" y="367284"/>
                  </a:lnTo>
                  <a:lnTo>
                    <a:pt x="221844" y="360745"/>
                  </a:lnTo>
                  <a:lnTo>
                    <a:pt x="263877" y="342279"/>
                  </a:lnTo>
                  <a:lnTo>
                    <a:pt x="299370" y="313610"/>
                  </a:lnTo>
                  <a:lnTo>
                    <a:pt x="326714" y="276464"/>
                  </a:lnTo>
                  <a:lnTo>
                    <a:pt x="344300" y="232566"/>
                  </a:lnTo>
                  <a:lnTo>
                    <a:pt x="350520" y="183641"/>
                  </a:lnTo>
                  <a:lnTo>
                    <a:pt x="344238" y="134717"/>
                  </a:lnTo>
                  <a:lnTo>
                    <a:pt x="326516" y="90819"/>
                  </a:lnTo>
                  <a:lnTo>
                    <a:pt x="299037" y="53673"/>
                  </a:lnTo>
                  <a:lnTo>
                    <a:pt x="263482" y="25004"/>
                  </a:lnTo>
                  <a:lnTo>
                    <a:pt x="221535" y="6538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D2A4508F-53B4-4C1E-B363-741C378254BB}"/>
                </a:ext>
              </a:extLst>
            </p:cNvPr>
            <p:cNvSpPr/>
            <p:nvPr/>
          </p:nvSpPr>
          <p:spPr>
            <a:xfrm>
              <a:off x="3313176" y="2802635"/>
              <a:ext cx="350520" cy="367665"/>
            </a:xfrm>
            <a:custGeom>
              <a:avLst/>
              <a:gdLst/>
              <a:ahLst/>
              <a:cxnLst/>
              <a:rect l="l" t="t" r="r" b="b"/>
              <a:pathLst>
                <a:path w="350520" h="367664">
                  <a:moveTo>
                    <a:pt x="174878" y="0"/>
                  </a:moveTo>
                  <a:lnTo>
                    <a:pt x="221535" y="6538"/>
                  </a:lnTo>
                  <a:lnTo>
                    <a:pt x="263482" y="25004"/>
                  </a:lnTo>
                  <a:lnTo>
                    <a:pt x="299037" y="53673"/>
                  </a:lnTo>
                  <a:lnTo>
                    <a:pt x="326516" y="90819"/>
                  </a:lnTo>
                  <a:lnTo>
                    <a:pt x="344238" y="134717"/>
                  </a:lnTo>
                  <a:lnTo>
                    <a:pt x="350520" y="183641"/>
                  </a:lnTo>
                  <a:lnTo>
                    <a:pt x="344300" y="232566"/>
                  </a:lnTo>
                  <a:lnTo>
                    <a:pt x="326714" y="276464"/>
                  </a:lnTo>
                  <a:lnTo>
                    <a:pt x="299370" y="313610"/>
                  </a:lnTo>
                  <a:lnTo>
                    <a:pt x="263877" y="342279"/>
                  </a:lnTo>
                  <a:lnTo>
                    <a:pt x="221844" y="360745"/>
                  </a:lnTo>
                  <a:lnTo>
                    <a:pt x="174878" y="367284"/>
                  </a:lnTo>
                  <a:lnTo>
                    <a:pt x="128234" y="360745"/>
                  </a:lnTo>
                  <a:lnTo>
                    <a:pt x="86416" y="342279"/>
                  </a:lnTo>
                  <a:lnTo>
                    <a:pt x="51054" y="313610"/>
                  </a:lnTo>
                  <a:lnTo>
                    <a:pt x="23777" y="276464"/>
                  </a:lnTo>
                  <a:lnTo>
                    <a:pt x="6215" y="232566"/>
                  </a:lnTo>
                  <a:lnTo>
                    <a:pt x="0" y="183641"/>
                  </a:lnTo>
                  <a:lnTo>
                    <a:pt x="6277" y="134408"/>
                  </a:lnTo>
                  <a:lnTo>
                    <a:pt x="23974" y="90424"/>
                  </a:lnTo>
                  <a:lnTo>
                    <a:pt x="51387" y="53339"/>
                  </a:lnTo>
                  <a:lnTo>
                    <a:pt x="86811" y="24807"/>
                  </a:lnTo>
                  <a:lnTo>
                    <a:pt x="128543" y="6476"/>
                  </a:lnTo>
                  <a:lnTo>
                    <a:pt x="174878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14">
            <a:extLst>
              <a:ext uri="{FF2B5EF4-FFF2-40B4-BE49-F238E27FC236}">
                <a16:creationId xmlns:a16="http://schemas.microsoft.com/office/drawing/2014/main" id="{105E93D4-16CD-4EBB-9267-7D0433FCEB37}"/>
              </a:ext>
            </a:extLst>
          </p:cNvPr>
          <p:cNvSpPr txBox="1"/>
          <p:nvPr/>
        </p:nvSpPr>
        <p:spPr>
          <a:xfrm>
            <a:off x="1641475" y="3583685"/>
            <a:ext cx="17157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6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60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C4FECB07-A78F-43C0-85ED-F4C459547198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3.785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81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60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CRISTOBAL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A7973FA-C69B-4399-B822-BA3258075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565339"/>
              </p:ext>
            </p:extLst>
          </p:nvPr>
        </p:nvGraphicFramePr>
        <p:xfrm>
          <a:off x="272716" y="2086928"/>
          <a:ext cx="11646568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4042">
                  <a:extLst>
                    <a:ext uri="{9D8B030D-6E8A-4147-A177-3AD203B41FA5}">
                      <a16:colId xmlns:a16="http://schemas.microsoft.com/office/drawing/2014/main" val="868775314"/>
                    </a:ext>
                  </a:extLst>
                </a:gridCol>
                <a:gridCol w="5325979">
                  <a:extLst>
                    <a:ext uri="{9D8B030D-6E8A-4147-A177-3AD203B41FA5}">
                      <a16:colId xmlns:a16="http://schemas.microsoft.com/office/drawing/2014/main" val="1147474369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2350829372"/>
                    </a:ext>
                  </a:extLst>
                </a:gridCol>
                <a:gridCol w="1973179">
                  <a:extLst>
                    <a:ext uri="{9D8B030D-6E8A-4147-A177-3AD203B41FA5}">
                      <a16:colId xmlns:a16="http://schemas.microsoft.com/office/drawing/2014/main" val="1124536191"/>
                    </a:ext>
                  </a:extLst>
                </a:gridCol>
              </a:tblGrid>
              <a:tr h="1609518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Instituto Tecnológico Metropolitano -ITM. Institución Universitaria Pascual Bravo. Agencia para la Educación Superior - Sapiencia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 IU Colegio Mayor de Antioquia, ITM y Pascual Bravo - Sapiencia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3396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$ 4.151.904.154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4489950"/>
                  </a:ext>
                </a:extLst>
              </a:tr>
              <a:tr h="114965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 e implementación de estrategias en seguridad alimentaria en el corregimiento San Cristóbal.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3395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$ 893.561.295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526172"/>
                  </a:ext>
                </a:extLst>
              </a:tr>
              <a:tr h="114965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Implementación de acciones de inclusión social para las personas con discapacidad, familiares y cuidadores del corregimiento San Cristóbal.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3389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$ 381.855.600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0942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445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60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CRISTOBAL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57C7F23-4249-4831-846E-AB19BE6A9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22214"/>
              </p:ext>
            </p:extLst>
          </p:nvPr>
        </p:nvGraphicFramePr>
        <p:xfrm>
          <a:off x="266198" y="3173160"/>
          <a:ext cx="11774905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127">
                  <a:extLst>
                    <a:ext uri="{9D8B030D-6E8A-4147-A177-3AD203B41FA5}">
                      <a16:colId xmlns:a16="http://schemas.microsoft.com/office/drawing/2014/main" val="1450693877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3960818641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2025360182"/>
                    </a:ext>
                  </a:extLst>
                </a:gridCol>
                <a:gridCol w="2053389">
                  <a:extLst>
                    <a:ext uri="{9D8B030D-6E8A-4147-A177-3AD203B41FA5}">
                      <a16:colId xmlns:a16="http://schemas.microsoft.com/office/drawing/2014/main" val="3656330811"/>
                    </a:ext>
                  </a:extLst>
                </a:gridCol>
              </a:tblGrid>
              <a:tr h="61404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Salud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 enfermedad y promoción de la salud en el corregimiento San Cristóbal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3250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$ 946.128.098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2995189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organizaciones e iniciativas artísticas y culturales del corregimiento San Cristóbal.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3135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$ 1.279.500.000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57456"/>
                  </a:ext>
                </a:extLst>
              </a:tr>
              <a:tr h="70639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Desarrollo Económico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 producción agrícola en el corregimiento San Cristóbal.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3104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$ 1.000.000.000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62597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6AE89B5-6F2D-4E43-A7D6-F7860C1F3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14366"/>
              </p:ext>
            </p:extLst>
          </p:nvPr>
        </p:nvGraphicFramePr>
        <p:xfrm>
          <a:off x="272716" y="2238811"/>
          <a:ext cx="11774904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7805">
                  <a:extLst>
                    <a:ext uri="{9D8B030D-6E8A-4147-A177-3AD203B41FA5}">
                      <a16:colId xmlns:a16="http://schemas.microsoft.com/office/drawing/2014/main" val="897208271"/>
                    </a:ext>
                  </a:extLst>
                </a:gridCol>
                <a:gridCol w="5260132">
                  <a:extLst>
                    <a:ext uri="{9D8B030D-6E8A-4147-A177-3AD203B41FA5}">
                      <a16:colId xmlns:a16="http://schemas.microsoft.com/office/drawing/2014/main" val="66835319"/>
                    </a:ext>
                  </a:extLst>
                </a:gridCol>
                <a:gridCol w="1331494">
                  <a:extLst>
                    <a:ext uri="{9D8B030D-6E8A-4147-A177-3AD203B41FA5}">
                      <a16:colId xmlns:a16="http://schemas.microsoft.com/office/drawing/2014/main" val="2289711979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3278774341"/>
                    </a:ext>
                  </a:extLst>
                </a:gridCol>
              </a:tblGrid>
              <a:tr h="86224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el corregimiento San Cristóbal.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3341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$ 1.524.200.000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0331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038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9525" y="30645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70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ALTAVISTA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$7.355.156.652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892.367.660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1" name="object 4">
            <a:extLst>
              <a:ext uri="{FF2B5EF4-FFF2-40B4-BE49-F238E27FC236}">
                <a16:creationId xmlns:a16="http://schemas.microsoft.com/office/drawing/2014/main" id="{03145536-09BC-4BFB-B774-6902A169335C}"/>
              </a:ext>
            </a:extLst>
          </p:cNvPr>
          <p:cNvGrpSpPr/>
          <p:nvPr/>
        </p:nvGrpSpPr>
        <p:grpSpPr>
          <a:xfrm>
            <a:off x="815149" y="304800"/>
            <a:ext cx="5110480" cy="6021705"/>
            <a:chOff x="815149" y="304800"/>
            <a:chExt cx="5110480" cy="6021705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7506F5E6-BE5A-42C0-B978-561BE2B06959}"/>
                </a:ext>
              </a:extLst>
            </p:cNvPr>
            <p:cNvSpPr/>
            <p:nvPr/>
          </p:nvSpPr>
          <p:spPr>
            <a:xfrm>
              <a:off x="819911" y="304800"/>
              <a:ext cx="1714500" cy="1571625"/>
            </a:xfrm>
            <a:custGeom>
              <a:avLst/>
              <a:gdLst/>
              <a:ahLst/>
              <a:cxnLst/>
              <a:rect l="l" t="t" r="r" b="b"/>
              <a:pathLst>
                <a:path w="1714500" h="1571625">
                  <a:moveTo>
                    <a:pt x="1452626" y="0"/>
                  </a:moveTo>
                  <a:lnTo>
                    <a:pt x="261874" y="0"/>
                  </a:lnTo>
                  <a:lnTo>
                    <a:pt x="214802" y="4218"/>
                  </a:lnTo>
                  <a:lnTo>
                    <a:pt x="170498" y="16380"/>
                  </a:lnTo>
                  <a:lnTo>
                    <a:pt x="129701" y="35748"/>
                  </a:lnTo>
                  <a:lnTo>
                    <a:pt x="93152" y="61581"/>
                  </a:lnTo>
                  <a:lnTo>
                    <a:pt x="61589" y="93142"/>
                  </a:lnTo>
                  <a:lnTo>
                    <a:pt x="35753" y="129690"/>
                  </a:lnTo>
                  <a:lnTo>
                    <a:pt x="16383" y="170488"/>
                  </a:lnTo>
                  <a:lnTo>
                    <a:pt x="4219" y="214795"/>
                  </a:lnTo>
                  <a:lnTo>
                    <a:pt x="0" y="261874"/>
                  </a:lnTo>
                  <a:lnTo>
                    <a:pt x="0" y="1309370"/>
                  </a:lnTo>
                  <a:lnTo>
                    <a:pt x="4219" y="1356448"/>
                  </a:lnTo>
                  <a:lnTo>
                    <a:pt x="16383" y="1400755"/>
                  </a:lnTo>
                  <a:lnTo>
                    <a:pt x="35753" y="1441553"/>
                  </a:lnTo>
                  <a:lnTo>
                    <a:pt x="61589" y="1478101"/>
                  </a:lnTo>
                  <a:lnTo>
                    <a:pt x="93152" y="1509662"/>
                  </a:lnTo>
                  <a:lnTo>
                    <a:pt x="129701" y="1535495"/>
                  </a:lnTo>
                  <a:lnTo>
                    <a:pt x="170498" y="1554863"/>
                  </a:lnTo>
                  <a:lnTo>
                    <a:pt x="214802" y="1567025"/>
                  </a:lnTo>
                  <a:lnTo>
                    <a:pt x="261874" y="1571244"/>
                  </a:lnTo>
                  <a:lnTo>
                    <a:pt x="1452626" y="1571244"/>
                  </a:lnTo>
                  <a:lnTo>
                    <a:pt x="1499704" y="1567025"/>
                  </a:lnTo>
                  <a:lnTo>
                    <a:pt x="1544011" y="1554863"/>
                  </a:lnTo>
                  <a:lnTo>
                    <a:pt x="1584809" y="1535495"/>
                  </a:lnTo>
                  <a:lnTo>
                    <a:pt x="1621357" y="1509662"/>
                  </a:lnTo>
                  <a:lnTo>
                    <a:pt x="1652918" y="1478101"/>
                  </a:lnTo>
                  <a:lnTo>
                    <a:pt x="1678751" y="1441553"/>
                  </a:lnTo>
                  <a:lnTo>
                    <a:pt x="1698119" y="1400755"/>
                  </a:lnTo>
                  <a:lnTo>
                    <a:pt x="1710281" y="1356448"/>
                  </a:lnTo>
                  <a:lnTo>
                    <a:pt x="1714500" y="1309370"/>
                  </a:lnTo>
                  <a:lnTo>
                    <a:pt x="1714500" y="261874"/>
                  </a:lnTo>
                  <a:lnTo>
                    <a:pt x="1710281" y="214795"/>
                  </a:lnTo>
                  <a:lnTo>
                    <a:pt x="1698119" y="170488"/>
                  </a:lnTo>
                  <a:lnTo>
                    <a:pt x="1678751" y="129690"/>
                  </a:lnTo>
                  <a:lnTo>
                    <a:pt x="1652918" y="93142"/>
                  </a:lnTo>
                  <a:lnTo>
                    <a:pt x="1621357" y="61581"/>
                  </a:lnTo>
                  <a:lnTo>
                    <a:pt x="1584809" y="35748"/>
                  </a:lnTo>
                  <a:lnTo>
                    <a:pt x="1544011" y="16380"/>
                  </a:lnTo>
                  <a:lnTo>
                    <a:pt x="1499704" y="4218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209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307C8346-8E3F-4196-B458-A8E732ABF2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835" y="304800"/>
              <a:ext cx="1292352" cy="1362455"/>
            </a:xfrm>
            <a:prstGeom prst="rect">
              <a:avLst/>
            </a:prstGeom>
          </p:spPr>
        </p:pic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C89BE133-3270-4A87-9E31-77E72C04FE5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149" y="2176081"/>
              <a:ext cx="4267581" cy="4150232"/>
            </a:xfrm>
            <a:prstGeom prst="rect">
              <a:avLst/>
            </a:prstGeom>
          </p:spPr>
        </p:pic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2FF0A706-E336-49E6-B710-51DB18068DB8}"/>
                </a:ext>
              </a:extLst>
            </p:cNvPr>
            <p:cNvSpPr/>
            <p:nvPr/>
          </p:nvSpPr>
          <p:spPr>
            <a:xfrm>
              <a:off x="2758439" y="1915667"/>
              <a:ext cx="3162300" cy="1190625"/>
            </a:xfrm>
            <a:custGeom>
              <a:avLst/>
              <a:gdLst/>
              <a:ahLst/>
              <a:cxnLst/>
              <a:rect l="l" t="t" r="r" b="b"/>
              <a:pathLst>
                <a:path w="3162300" h="1190625">
                  <a:moveTo>
                    <a:pt x="0" y="1190244"/>
                  </a:moveTo>
                  <a:lnTo>
                    <a:pt x="0" y="0"/>
                  </a:lnTo>
                  <a:lnTo>
                    <a:pt x="3162300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DEE54D16-9946-4209-98AA-8A861C2CC317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127970" y="6476"/>
                  </a:lnTo>
                  <a:lnTo>
                    <a:pt x="86416" y="24807"/>
                  </a:lnTo>
                  <a:lnTo>
                    <a:pt x="51149" y="53339"/>
                  </a:lnTo>
                  <a:lnTo>
                    <a:pt x="23861" y="90424"/>
                  </a:lnTo>
                  <a:lnTo>
                    <a:pt x="6247" y="134408"/>
                  </a:lnTo>
                  <a:lnTo>
                    <a:pt x="0" y="183641"/>
                  </a:lnTo>
                  <a:lnTo>
                    <a:pt x="6194" y="232566"/>
                  </a:lnTo>
                  <a:lnTo>
                    <a:pt x="23692" y="276464"/>
                  </a:lnTo>
                  <a:lnTo>
                    <a:pt x="50863" y="313610"/>
                  </a:lnTo>
                  <a:lnTo>
                    <a:pt x="86077" y="342279"/>
                  </a:lnTo>
                  <a:lnTo>
                    <a:pt x="127705" y="360745"/>
                  </a:lnTo>
                  <a:lnTo>
                    <a:pt x="174117" y="367284"/>
                  </a:lnTo>
                  <a:lnTo>
                    <a:pt x="220849" y="360745"/>
                  </a:lnTo>
                  <a:lnTo>
                    <a:pt x="262692" y="342279"/>
                  </a:lnTo>
                  <a:lnTo>
                    <a:pt x="298037" y="313610"/>
                  </a:lnTo>
                  <a:lnTo>
                    <a:pt x="325275" y="276464"/>
                  </a:lnTo>
                  <a:lnTo>
                    <a:pt x="342797" y="232566"/>
                  </a:lnTo>
                  <a:lnTo>
                    <a:pt x="348995" y="183641"/>
                  </a:lnTo>
                  <a:lnTo>
                    <a:pt x="342744" y="134717"/>
                  </a:lnTo>
                  <a:lnTo>
                    <a:pt x="325105" y="90819"/>
                  </a:lnTo>
                  <a:lnTo>
                    <a:pt x="297751" y="53673"/>
                  </a:lnTo>
                  <a:lnTo>
                    <a:pt x="262353" y="25004"/>
                  </a:lnTo>
                  <a:lnTo>
                    <a:pt x="220584" y="6538"/>
                  </a:lnTo>
                  <a:lnTo>
                    <a:pt x="174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224A56D1-2DFF-43E7-A57B-09ABC294C52D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220584" y="6538"/>
                  </a:lnTo>
                  <a:lnTo>
                    <a:pt x="262353" y="25004"/>
                  </a:lnTo>
                  <a:lnTo>
                    <a:pt x="297751" y="53673"/>
                  </a:lnTo>
                  <a:lnTo>
                    <a:pt x="325105" y="90819"/>
                  </a:lnTo>
                  <a:lnTo>
                    <a:pt x="342744" y="134717"/>
                  </a:lnTo>
                  <a:lnTo>
                    <a:pt x="348995" y="183641"/>
                  </a:lnTo>
                  <a:lnTo>
                    <a:pt x="342797" y="232566"/>
                  </a:lnTo>
                  <a:lnTo>
                    <a:pt x="325275" y="276464"/>
                  </a:lnTo>
                  <a:lnTo>
                    <a:pt x="298037" y="313610"/>
                  </a:lnTo>
                  <a:lnTo>
                    <a:pt x="262692" y="342279"/>
                  </a:lnTo>
                  <a:lnTo>
                    <a:pt x="220849" y="360745"/>
                  </a:lnTo>
                  <a:lnTo>
                    <a:pt x="174117" y="367284"/>
                  </a:lnTo>
                  <a:lnTo>
                    <a:pt x="127705" y="360745"/>
                  </a:lnTo>
                  <a:lnTo>
                    <a:pt x="86077" y="342279"/>
                  </a:lnTo>
                  <a:lnTo>
                    <a:pt x="50863" y="313610"/>
                  </a:lnTo>
                  <a:lnTo>
                    <a:pt x="23692" y="276464"/>
                  </a:lnTo>
                  <a:lnTo>
                    <a:pt x="6194" y="232566"/>
                  </a:lnTo>
                  <a:lnTo>
                    <a:pt x="0" y="183641"/>
                  </a:lnTo>
                  <a:lnTo>
                    <a:pt x="6247" y="134408"/>
                  </a:lnTo>
                  <a:lnTo>
                    <a:pt x="23861" y="90424"/>
                  </a:lnTo>
                  <a:lnTo>
                    <a:pt x="51149" y="53339"/>
                  </a:lnTo>
                  <a:lnTo>
                    <a:pt x="86416" y="24807"/>
                  </a:lnTo>
                  <a:lnTo>
                    <a:pt x="127970" y="6476"/>
                  </a:lnTo>
                  <a:lnTo>
                    <a:pt x="174117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14">
            <a:extLst>
              <a:ext uri="{FF2B5EF4-FFF2-40B4-BE49-F238E27FC236}">
                <a16:creationId xmlns:a16="http://schemas.microsoft.com/office/drawing/2014/main" id="{105E93D4-16CD-4EBB-9267-7D0433FCEB37}"/>
              </a:ext>
            </a:extLst>
          </p:cNvPr>
          <p:cNvSpPr txBox="1"/>
          <p:nvPr/>
        </p:nvSpPr>
        <p:spPr>
          <a:xfrm>
            <a:off x="1641475" y="3583685"/>
            <a:ext cx="17157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s-CO" sz="6000" b="1" spc="6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  <a:r>
              <a:rPr sz="6000" b="1" spc="6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A3E02D48-A162-4B1D-B641-FDE4B7E3481E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1.856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73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70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ALTAVISTA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E776A3B-5B6A-433D-B489-2C421F660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870904"/>
              </p:ext>
            </p:extLst>
          </p:nvPr>
        </p:nvGraphicFramePr>
        <p:xfrm>
          <a:off x="224588" y="2086929"/>
          <a:ext cx="11710738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254">
                  <a:extLst>
                    <a:ext uri="{9D8B030D-6E8A-4147-A177-3AD203B41FA5}">
                      <a16:colId xmlns:a16="http://schemas.microsoft.com/office/drawing/2014/main" val="1276227511"/>
                    </a:ext>
                  </a:extLst>
                </a:gridCol>
                <a:gridCol w="5293895">
                  <a:extLst>
                    <a:ext uri="{9D8B030D-6E8A-4147-A177-3AD203B41FA5}">
                      <a16:colId xmlns:a16="http://schemas.microsoft.com/office/drawing/2014/main" val="3995046724"/>
                    </a:ext>
                  </a:extLst>
                </a:gridCol>
                <a:gridCol w="1315452">
                  <a:extLst>
                    <a:ext uri="{9D8B030D-6E8A-4147-A177-3AD203B41FA5}">
                      <a16:colId xmlns:a16="http://schemas.microsoft.com/office/drawing/2014/main" val="3220641884"/>
                    </a:ext>
                  </a:extLst>
                </a:gridCol>
                <a:gridCol w="1957137">
                  <a:extLst>
                    <a:ext uri="{9D8B030D-6E8A-4147-A177-3AD203B41FA5}">
                      <a16:colId xmlns:a16="http://schemas.microsoft.com/office/drawing/2014/main" val="2230154422"/>
                    </a:ext>
                  </a:extLst>
                </a:gridCol>
              </a:tblGrid>
              <a:tr h="41261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Educación.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transporte escolar del corregimiento 70-Altavista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1716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$ 596.540.700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293910"/>
                  </a:ext>
                </a:extLst>
              </a:tr>
              <a:tr h="1013859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mayor, implementación de acciones de inclusión social para las personas con discapacidad, familiares y cuidadores, e implementación de estrategias en seguridad alimentaria del corregimiento 70-Altavista.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1660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$ 1.502.295.095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3048290"/>
                  </a:ext>
                </a:extLst>
              </a:tr>
              <a:tr h="412617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Salud.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 enfermedad y promoción de la salud en el corregimiento 70-Altavista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1559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$ 417.488.767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8225630"/>
                  </a:ext>
                </a:extLst>
              </a:tr>
              <a:tr h="53368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Infraestructura Física.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vial y peatonal del corregimiento 70 -Altavista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1551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$ 1.270.000.000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7648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52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9525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62C33EB-601D-460C-BAEE-A28822A2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104308"/>
              </p:ext>
            </p:extLst>
          </p:nvPr>
        </p:nvGraphicFramePr>
        <p:xfrm>
          <a:off x="984249" y="1649412"/>
          <a:ext cx="10223499" cy="4624387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2697945">
                  <a:extLst>
                    <a:ext uri="{9D8B030D-6E8A-4147-A177-3AD203B41FA5}">
                      <a16:colId xmlns:a16="http://schemas.microsoft.com/office/drawing/2014/main" val="2353613918"/>
                    </a:ext>
                  </a:extLst>
                </a:gridCol>
                <a:gridCol w="1346214">
                  <a:extLst>
                    <a:ext uri="{9D8B030D-6E8A-4147-A177-3AD203B41FA5}">
                      <a16:colId xmlns:a16="http://schemas.microsoft.com/office/drawing/2014/main" val="83436204"/>
                    </a:ext>
                  </a:extLst>
                </a:gridCol>
                <a:gridCol w="1500697">
                  <a:extLst>
                    <a:ext uri="{9D8B030D-6E8A-4147-A177-3AD203B41FA5}">
                      <a16:colId xmlns:a16="http://schemas.microsoft.com/office/drawing/2014/main" val="2812263828"/>
                    </a:ext>
                  </a:extLst>
                </a:gridCol>
                <a:gridCol w="2317253">
                  <a:extLst>
                    <a:ext uri="{9D8B030D-6E8A-4147-A177-3AD203B41FA5}">
                      <a16:colId xmlns:a16="http://schemas.microsoft.com/office/drawing/2014/main" val="1760585110"/>
                    </a:ext>
                  </a:extLst>
                </a:gridCol>
                <a:gridCol w="2361390">
                  <a:extLst>
                    <a:ext uri="{9D8B030D-6E8A-4147-A177-3AD203B41FA5}">
                      <a16:colId xmlns:a16="http://schemas.microsoft.com/office/drawing/2014/main" val="1328306149"/>
                    </a:ext>
                  </a:extLst>
                </a:gridCol>
              </a:tblGrid>
              <a:tr h="10671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 Comuna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Votos válidos por comuna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Proyecto Priorizados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Costo proyectos priorizados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Remanente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206890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 Popular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42.131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15.847.890.567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1.900.121.624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66452914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 Santa Cruz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5.074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15.634.754.617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   50.332.548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3518454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 Manrique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5.859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14.516.743.344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1.887.994.947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6675912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 Aranjuez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2.733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14.036.699.353 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416.030.103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7023532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 Castilla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9.959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12.509.392.383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   74.500.469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27961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 Doce de octubre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8.683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15.337.570.326 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788.450.041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608292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 Robledo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4.139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14.040.521.943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2.016.848.632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510376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 Villa Hermosa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5.492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15.190.255.472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234.226.893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560273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 Buenos Aires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2.998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12.135.257.755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980.655.262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92602889"/>
                  </a:ext>
                </a:extLst>
              </a:tr>
              <a:tr h="355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 La Candelaria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2.544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</a:t>
                      </a:r>
                      <a:endParaRPr lang="es-CO" sz="1600" b="0" i="0" u="none" strike="noStrike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8.807.043.281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     578.295.620 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626360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6514166-789E-4525-BAAC-4BEF3358CCB1}"/>
              </a:ext>
            </a:extLst>
          </p:cNvPr>
          <p:cNvSpPr txBox="1"/>
          <p:nvPr/>
        </p:nvSpPr>
        <p:spPr>
          <a:xfrm>
            <a:off x="787029" y="23447"/>
            <a:ext cx="8779968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5400" b="1" dirty="0">
                <a:solidFill>
                  <a:schemeClr val="bg1"/>
                </a:solidFill>
                <a:latin typeface="Poppins Black" charset="0"/>
                <a:ea typeface="Poppins Black" charset="0"/>
                <a:cs typeface="Poppins Black" charset="0"/>
              </a:rPr>
              <a:t>Resultados por comuna</a:t>
            </a:r>
            <a:endParaRPr lang="es-ES" sz="5400" dirty="0">
              <a:solidFill>
                <a:schemeClr val="bg1"/>
              </a:solidFill>
              <a:latin typeface="Poppins" panose="00000500000000000000" pitchFamily="2" charset="0"/>
              <a:ea typeface="Poppins Black" charset="0"/>
              <a:cs typeface="Poppins" panose="00000500000000000000" pitchFamily="2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F484ACC-0EE0-4260-B9D3-D9974AF81438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2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9CDC9FA-FD6C-42EC-BF96-282E239C97B2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D54FE7-4D08-4E72-8353-078F87C94BDF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70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ALTAVISTA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E19BD0E-CE3D-4D39-BBFC-3E4620726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72064"/>
              </p:ext>
            </p:extLst>
          </p:nvPr>
        </p:nvGraphicFramePr>
        <p:xfrm>
          <a:off x="208547" y="2086930"/>
          <a:ext cx="11630527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0295">
                  <a:extLst>
                    <a:ext uri="{9D8B030D-6E8A-4147-A177-3AD203B41FA5}">
                      <a16:colId xmlns:a16="http://schemas.microsoft.com/office/drawing/2014/main" val="2879278624"/>
                    </a:ext>
                  </a:extLst>
                </a:gridCol>
                <a:gridCol w="5277853">
                  <a:extLst>
                    <a:ext uri="{9D8B030D-6E8A-4147-A177-3AD203B41FA5}">
                      <a16:colId xmlns:a16="http://schemas.microsoft.com/office/drawing/2014/main" val="1787443886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2683333269"/>
                    </a:ext>
                  </a:extLst>
                </a:gridCol>
                <a:gridCol w="1892969">
                  <a:extLst>
                    <a:ext uri="{9D8B030D-6E8A-4147-A177-3AD203B41FA5}">
                      <a16:colId xmlns:a16="http://schemas.microsoft.com/office/drawing/2014/main" val="31486547"/>
                    </a:ext>
                  </a:extLst>
                </a:gridCol>
              </a:tblGrid>
              <a:tr h="43820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Cultura Ciudadana.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a las iniciativas artísticas y culturales del corregimiento 70-Altavista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1481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$ 778.000.000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682124"/>
                  </a:ext>
                </a:extLst>
              </a:tr>
              <a:tr h="86389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Ciudadana.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las organizaciones sociales, juntas de acción comunal, Asocomunal, Junta Administradora Local e instancias de participación ciudadana del corregimiento 70-Altavista.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1412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$ 873.620.000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7137141"/>
                  </a:ext>
                </a:extLst>
              </a:tr>
              <a:tr h="863890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Medio Ambiente.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recicladores, de las estrategias de protección animal, y adecuación, conservación de zonas verdes y Senderos del corregimiento 70-Altavista.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1410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$ 1.024.844.430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00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19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9525" y="30645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80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ANTONIO DE PRADO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$11.170.805.166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lang="es-CO" sz="4800" b="1" spc="-5" dirty="0">
                <a:solidFill>
                  <a:srgbClr val="666666"/>
                </a:solidFill>
                <a:latin typeface="Tahoma"/>
                <a:cs typeface="Tahoma"/>
              </a:rPr>
              <a:t>1.685.317.321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1" name="object 4">
            <a:extLst>
              <a:ext uri="{FF2B5EF4-FFF2-40B4-BE49-F238E27FC236}">
                <a16:creationId xmlns:a16="http://schemas.microsoft.com/office/drawing/2014/main" id="{9599D39F-E933-4FA4-BC46-F15DE57C666A}"/>
              </a:ext>
            </a:extLst>
          </p:cNvPr>
          <p:cNvGrpSpPr/>
          <p:nvPr/>
        </p:nvGrpSpPr>
        <p:grpSpPr>
          <a:xfrm>
            <a:off x="819911" y="304800"/>
            <a:ext cx="5106035" cy="6329680"/>
            <a:chOff x="819911" y="304800"/>
            <a:chExt cx="5106035" cy="6329680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538C8529-B32E-498E-92CF-5ABA83D9FA83}"/>
                </a:ext>
              </a:extLst>
            </p:cNvPr>
            <p:cNvSpPr/>
            <p:nvPr/>
          </p:nvSpPr>
          <p:spPr>
            <a:xfrm>
              <a:off x="819911" y="304800"/>
              <a:ext cx="1714500" cy="1571625"/>
            </a:xfrm>
            <a:custGeom>
              <a:avLst/>
              <a:gdLst/>
              <a:ahLst/>
              <a:cxnLst/>
              <a:rect l="l" t="t" r="r" b="b"/>
              <a:pathLst>
                <a:path w="1714500" h="1571625">
                  <a:moveTo>
                    <a:pt x="1452626" y="0"/>
                  </a:moveTo>
                  <a:lnTo>
                    <a:pt x="261874" y="0"/>
                  </a:lnTo>
                  <a:lnTo>
                    <a:pt x="214802" y="4218"/>
                  </a:lnTo>
                  <a:lnTo>
                    <a:pt x="170498" y="16380"/>
                  </a:lnTo>
                  <a:lnTo>
                    <a:pt x="129701" y="35748"/>
                  </a:lnTo>
                  <a:lnTo>
                    <a:pt x="93152" y="61581"/>
                  </a:lnTo>
                  <a:lnTo>
                    <a:pt x="61589" y="93142"/>
                  </a:lnTo>
                  <a:lnTo>
                    <a:pt x="35753" y="129690"/>
                  </a:lnTo>
                  <a:lnTo>
                    <a:pt x="16383" y="170488"/>
                  </a:lnTo>
                  <a:lnTo>
                    <a:pt x="4219" y="214795"/>
                  </a:lnTo>
                  <a:lnTo>
                    <a:pt x="0" y="261874"/>
                  </a:lnTo>
                  <a:lnTo>
                    <a:pt x="0" y="1309370"/>
                  </a:lnTo>
                  <a:lnTo>
                    <a:pt x="4219" y="1356448"/>
                  </a:lnTo>
                  <a:lnTo>
                    <a:pt x="16383" y="1400755"/>
                  </a:lnTo>
                  <a:lnTo>
                    <a:pt x="35753" y="1441553"/>
                  </a:lnTo>
                  <a:lnTo>
                    <a:pt x="61589" y="1478101"/>
                  </a:lnTo>
                  <a:lnTo>
                    <a:pt x="93152" y="1509662"/>
                  </a:lnTo>
                  <a:lnTo>
                    <a:pt x="129701" y="1535495"/>
                  </a:lnTo>
                  <a:lnTo>
                    <a:pt x="170498" y="1554863"/>
                  </a:lnTo>
                  <a:lnTo>
                    <a:pt x="214802" y="1567025"/>
                  </a:lnTo>
                  <a:lnTo>
                    <a:pt x="261874" y="1571244"/>
                  </a:lnTo>
                  <a:lnTo>
                    <a:pt x="1452626" y="1571244"/>
                  </a:lnTo>
                  <a:lnTo>
                    <a:pt x="1499704" y="1567025"/>
                  </a:lnTo>
                  <a:lnTo>
                    <a:pt x="1544011" y="1554863"/>
                  </a:lnTo>
                  <a:lnTo>
                    <a:pt x="1584809" y="1535495"/>
                  </a:lnTo>
                  <a:lnTo>
                    <a:pt x="1621357" y="1509662"/>
                  </a:lnTo>
                  <a:lnTo>
                    <a:pt x="1652918" y="1478101"/>
                  </a:lnTo>
                  <a:lnTo>
                    <a:pt x="1678751" y="1441553"/>
                  </a:lnTo>
                  <a:lnTo>
                    <a:pt x="1698119" y="1400755"/>
                  </a:lnTo>
                  <a:lnTo>
                    <a:pt x="1710281" y="1356448"/>
                  </a:lnTo>
                  <a:lnTo>
                    <a:pt x="1714500" y="1309370"/>
                  </a:lnTo>
                  <a:lnTo>
                    <a:pt x="1714500" y="261874"/>
                  </a:lnTo>
                  <a:lnTo>
                    <a:pt x="1710281" y="214795"/>
                  </a:lnTo>
                  <a:lnTo>
                    <a:pt x="1698119" y="170488"/>
                  </a:lnTo>
                  <a:lnTo>
                    <a:pt x="1678751" y="129690"/>
                  </a:lnTo>
                  <a:lnTo>
                    <a:pt x="1652918" y="93142"/>
                  </a:lnTo>
                  <a:lnTo>
                    <a:pt x="1621357" y="61581"/>
                  </a:lnTo>
                  <a:lnTo>
                    <a:pt x="1584809" y="35748"/>
                  </a:lnTo>
                  <a:lnTo>
                    <a:pt x="1544011" y="16380"/>
                  </a:lnTo>
                  <a:lnTo>
                    <a:pt x="1499704" y="4218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209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F1929EB5-3832-461B-9F59-CFB7F5E4F75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835" y="304800"/>
              <a:ext cx="1292352" cy="1362455"/>
            </a:xfrm>
            <a:prstGeom prst="rect">
              <a:avLst/>
            </a:prstGeom>
          </p:spPr>
        </p:pic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8BEF31BA-2106-4C85-AC14-76BF57D8A8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1221" y="1910905"/>
              <a:ext cx="3356229" cy="4723257"/>
            </a:xfrm>
            <a:prstGeom prst="rect">
              <a:avLst/>
            </a:prstGeom>
          </p:spPr>
        </p:pic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F43A8131-C065-4FB5-BC89-5552BFBEE07C}"/>
                </a:ext>
              </a:extLst>
            </p:cNvPr>
            <p:cNvSpPr/>
            <p:nvPr/>
          </p:nvSpPr>
          <p:spPr>
            <a:xfrm>
              <a:off x="2758439" y="1915667"/>
              <a:ext cx="3162300" cy="1190625"/>
            </a:xfrm>
            <a:custGeom>
              <a:avLst/>
              <a:gdLst/>
              <a:ahLst/>
              <a:cxnLst/>
              <a:rect l="l" t="t" r="r" b="b"/>
              <a:pathLst>
                <a:path w="3162300" h="1190625">
                  <a:moveTo>
                    <a:pt x="0" y="1190244"/>
                  </a:moveTo>
                  <a:lnTo>
                    <a:pt x="0" y="0"/>
                  </a:lnTo>
                  <a:lnTo>
                    <a:pt x="3162300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2EB9DD3F-6B81-4DB2-9623-33EB30536825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127970" y="6476"/>
                  </a:lnTo>
                  <a:lnTo>
                    <a:pt x="86416" y="24807"/>
                  </a:lnTo>
                  <a:lnTo>
                    <a:pt x="51149" y="53339"/>
                  </a:lnTo>
                  <a:lnTo>
                    <a:pt x="23861" y="90424"/>
                  </a:lnTo>
                  <a:lnTo>
                    <a:pt x="6247" y="134408"/>
                  </a:lnTo>
                  <a:lnTo>
                    <a:pt x="0" y="183641"/>
                  </a:lnTo>
                  <a:lnTo>
                    <a:pt x="6194" y="232566"/>
                  </a:lnTo>
                  <a:lnTo>
                    <a:pt x="23692" y="276464"/>
                  </a:lnTo>
                  <a:lnTo>
                    <a:pt x="50863" y="313610"/>
                  </a:lnTo>
                  <a:lnTo>
                    <a:pt x="86077" y="342279"/>
                  </a:lnTo>
                  <a:lnTo>
                    <a:pt x="127705" y="360745"/>
                  </a:lnTo>
                  <a:lnTo>
                    <a:pt x="174117" y="367284"/>
                  </a:lnTo>
                  <a:lnTo>
                    <a:pt x="220849" y="360745"/>
                  </a:lnTo>
                  <a:lnTo>
                    <a:pt x="262692" y="342279"/>
                  </a:lnTo>
                  <a:lnTo>
                    <a:pt x="298037" y="313610"/>
                  </a:lnTo>
                  <a:lnTo>
                    <a:pt x="325275" y="276464"/>
                  </a:lnTo>
                  <a:lnTo>
                    <a:pt x="342797" y="232566"/>
                  </a:lnTo>
                  <a:lnTo>
                    <a:pt x="348995" y="183641"/>
                  </a:lnTo>
                  <a:lnTo>
                    <a:pt x="342744" y="134717"/>
                  </a:lnTo>
                  <a:lnTo>
                    <a:pt x="325105" y="90819"/>
                  </a:lnTo>
                  <a:lnTo>
                    <a:pt x="297751" y="53673"/>
                  </a:lnTo>
                  <a:lnTo>
                    <a:pt x="262353" y="25004"/>
                  </a:lnTo>
                  <a:lnTo>
                    <a:pt x="220584" y="6538"/>
                  </a:lnTo>
                  <a:lnTo>
                    <a:pt x="174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BC432A96-25CF-4243-A2DA-816A755E0E20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220584" y="6538"/>
                  </a:lnTo>
                  <a:lnTo>
                    <a:pt x="262353" y="25004"/>
                  </a:lnTo>
                  <a:lnTo>
                    <a:pt x="297751" y="53673"/>
                  </a:lnTo>
                  <a:lnTo>
                    <a:pt x="325105" y="90819"/>
                  </a:lnTo>
                  <a:lnTo>
                    <a:pt x="342744" y="134717"/>
                  </a:lnTo>
                  <a:lnTo>
                    <a:pt x="348995" y="183641"/>
                  </a:lnTo>
                  <a:lnTo>
                    <a:pt x="342797" y="232566"/>
                  </a:lnTo>
                  <a:lnTo>
                    <a:pt x="325275" y="276464"/>
                  </a:lnTo>
                  <a:lnTo>
                    <a:pt x="298037" y="313610"/>
                  </a:lnTo>
                  <a:lnTo>
                    <a:pt x="262692" y="342279"/>
                  </a:lnTo>
                  <a:lnTo>
                    <a:pt x="220849" y="360745"/>
                  </a:lnTo>
                  <a:lnTo>
                    <a:pt x="174117" y="367284"/>
                  </a:lnTo>
                  <a:lnTo>
                    <a:pt x="127705" y="360745"/>
                  </a:lnTo>
                  <a:lnTo>
                    <a:pt x="86077" y="342279"/>
                  </a:lnTo>
                  <a:lnTo>
                    <a:pt x="50863" y="313610"/>
                  </a:lnTo>
                  <a:lnTo>
                    <a:pt x="23692" y="276464"/>
                  </a:lnTo>
                  <a:lnTo>
                    <a:pt x="6194" y="232566"/>
                  </a:lnTo>
                  <a:lnTo>
                    <a:pt x="0" y="183641"/>
                  </a:lnTo>
                  <a:lnTo>
                    <a:pt x="6247" y="134408"/>
                  </a:lnTo>
                  <a:lnTo>
                    <a:pt x="23861" y="90424"/>
                  </a:lnTo>
                  <a:lnTo>
                    <a:pt x="51149" y="53339"/>
                  </a:lnTo>
                  <a:lnTo>
                    <a:pt x="86416" y="24807"/>
                  </a:lnTo>
                  <a:lnTo>
                    <a:pt x="127970" y="6476"/>
                  </a:lnTo>
                  <a:lnTo>
                    <a:pt x="174117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14">
            <a:extLst>
              <a:ext uri="{FF2B5EF4-FFF2-40B4-BE49-F238E27FC236}">
                <a16:creationId xmlns:a16="http://schemas.microsoft.com/office/drawing/2014/main" id="{BB42BBA1-D29E-41AE-8E6F-29788877A874}"/>
              </a:ext>
            </a:extLst>
          </p:cNvPr>
          <p:cNvSpPr txBox="1"/>
          <p:nvPr/>
        </p:nvSpPr>
        <p:spPr>
          <a:xfrm>
            <a:off x="1889251" y="3938981"/>
            <a:ext cx="17348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80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0E52706F-31F9-4748-9969-E896382105D3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4.982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359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80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ANTONIO DE PRADO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2BD24A-043C-4812-81EE-CE7AFFCCA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956351"/>
              </p:ext>
            </p:extLst>
          </p:nvPr>
        </p:nvGraphicFramePr>
        <p:xfrm>
          <a:off x="224589" y="2086928"/>
          <a:ext cx="11823031" cy="3415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1">
                  <a:extLst>
                    <a:ext uri="{9D8B030D-6E8A-4147-A177-3AD203B41FA5}">
                      <a16:colId xmlns:a16="http://schemas.microsoft.com/office/drawing/2014/main" val="3616639697"/>
                    </a:ext>
                  </a:extLst>
                </a:gridCol>
                <a:gridCol w="5325979">
                  <a:extLst>
                    <a:ext uri="{9D8B030D-6E8A-4147-A177-3AD203B41FA5}">
                      <a16:colId xmlns:a16="http://schemas.microsoft.com/office/drawing/2014/main" val="2573456635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3115427790"/>
                    </a:ext>
                  </a:extLst>
                </a:gridCol>
                <a:gridCol w="2085473">
                  <a:extLst>
                    <a:ext uri="{9D8B030D-6E8A-4147-A177-3AD203B41FA5}">
                      <a16:colId xmlns:a16="http://schemas.microsoft.com/office/drawing/2014/main" val="3392109620"/>
                    </a:ext>
                  </a:extLst>
                </a:gridCol>
              </a:tblGrid>
              <a:tr h="1707757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– Inder.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Construcción, adecuación y mantenimiento de los escenarios deportivos, recreativos, y dinamización de actividad física en el corregimiento 80-San Antonio de Prado.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3672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$ 1.245.000.000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6600995"/>
                  </a:ext>
                </a:extLst>
              </a:tr>
              <a:tr h="102465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Social de Vivienda y Hábitat de Medellín – Isvimed.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Mejoramientos de Viviendas sin Barreras, en el corregimiento San Antonio de Prado.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2846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$ 1.384.715.503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0705688"/>
                  </a:ext>
                </a:extLst>
              </a:tr>
              <a:tr h="683103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Infraestructura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peatonal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2747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$ 2.497.000.000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3126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0519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80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 ANTONIO DE PRADO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F91E185-3CC3-478F-99B2-F367120C9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33081"/>
              </p:ext>
            </p:extLst>
          </p:nvPr>
        </p:nvGraphicFramePr>
        <p:xfrm>
          <a:off x="208547" y="2086929"/>
          <a:ext cx="11959389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8211">
                  <a:extLst>
                    <a:ext uri="{9D8B030D-6E8A-4147-A177-3AD203B41FA5}">
                      <a16:colId xmlns:a16="http://schemas.microsoft.com/office/drawing/2014/main" val="2580171574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3259702478"/>
                    </a:ext>
                  </a:extLst>
                </a:gridCol>
                <a:gridCol w="1315452">
                  <a:extLst>
                    <a:ext uri="{9D8B030D-6E8A-4147-A177-3AD203B41FA5}">
                      <a16:colId xmlns:a16="http://schemas.microsoft.com/office/drawing/2014/main" val="986638831"/>
                    </a:ext>
                  </a:extLst>
                </a:gridCol>
                <a:gridCol w="2205789">
                  <a:extLst>
                    <a:ext uri="{9D8B030D-6E8A-4147-A177-3AD203B41FA5}">
                      <a16:colId xmlns:a16="http://schemas.microsoft.com/office/drawing/2014/main" val="2475679965"/>
                    </a:ext>
                  </a:extLst>
                </a:gridCol>
              </a:tblGrid>
              <a:tr h="7497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de la población de adulto mayor e implementación de estrategias en seguridad alimentaria en el corregimiento San Antonio de Prado.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2652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$ 2.524.218.342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9871460"/>
                  </a:ext>
                </a:extLst>
              </a:tr>
              <a:tr h="50461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Infraestructura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vial del corregimiento San Antonio de Prado.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2578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$ 1.281.000.000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2082003"/>
                  </a:ext>
                </a:extLst>
              </a:tr>
              <a:tr h="749720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Implementación de acciones de inclusión social para las personas con discapacidad, familiares y cuidadores del corregimiento San Antonio de Prado.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2215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$ 553.554.000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b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33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3594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9525" y="30645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            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391261D-37AF-4788-A4A7-E19CB739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" y="304800"/>
            <a:ext cx="1292573" cy="13621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F8F32F-F6CE-4253-A9A1-C9EF0B8B49F6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CORREGIMEINTO 90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SANTA ELENA</a:t>
            </a:r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F10DAC95-E360-43A3-91E4-E11CD16FE463}"/>
              </a:ext>
            </a:extLst>
          </p:cNvPr>
          <p:cNvSpPr txBox="1"/>
          <p:nvPr/>
        </p:nvSpPr>
        <p:spPr>
          <a:xfrm>
            <a:off x="6233920" y="1668257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sz="3200" spc="75" dirty="0" err="1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Techo</a:t>
            </a:r>
            <a:r>
              <a:rPr sz="3200" spc="-2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3200" spc="80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Presupuestal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$6.504.853.690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CB32F33-65A1-4FDF-AE0F-249B27A08C88}"/>
              </a:ext>
            </a:extLst>
          </p:cNvPr>
          <p:cNvSpPr/>
          <p:nvPr/>
        </p:nvSpPr>
        <p:spPr>
          <a:xfrm>
            <a:off x="6272021" y="2942082"/>
            <a:ext cx="5016500" cy="0"/>
          </a:xfrm>
          <a:custGeom>
            <a:avLst/>
            <a:gdLst/>
            <a:ahLst/>
            <a:cxnLst/>
            <a:rect l="l" t="t" r="r" b="b"/>
            <a:pathLst>
              <a:path w="5016500">
                <a:moveTo>
                  <a:pt x="0" y="0"/>
                </a:moveTo>
                <a:lnTo>
                  <a:pt x="5016246" y="0"/>
                </a:lnTo>
              </a:path>
            </a:pathLst>
          </a:cu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E5BFC0A-7D07-477F-ABEE-76C579267882}"/>
              </a:ext>
            </a:extLst>
          </p:cNvPr>
          <p:cNvSpPr txBox="1"/>
          <p:nvPr/>
        </p:nvSpPr>
        <p:spPr>
          <a:xfrm>
            <a:off x="6095999" y="3180054"/>
            <a:ext cx="5684520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Remanente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</a:t>
            </a:r>
            <a:r>
              <a:rPr lang="es-CO" sz="4800" b="1" spc="-10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lang="es-CO" sz="4800" b="1" spc="-5" dirty="0">
                <a:solidFill>
                  <a:srgbClr val="666666"/>
                </a:solidFill>
                <a:latin typeface="Tahoma"/>
                <a:cs typeface="Tahoma"/>
              </a:rPr>
              <a:t>854.311.374</a:t>
            </a:r>
            <a:endParaRPr lang="es-CO" sz="4800" b="1" spc="135" dirty="0">
              <a:solidFill>
                <a:srgbClr val="66666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A50370DA-76F8-4D41-837D-27AAA57BC54F}"/>
              </a:ext>
            </a:extLst>
          </p:cNvPr>
          <p:cNvSpPr txBox="1"/>
          <p:nvPr/>
        </p:nvSpPr>
        <p:spPr>
          <a:xfrm>
            <a:off x="6233920" y="4899118"/>
            <a:ext cx="568452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0650" algn="ctr">
              <a:lnSpc>
                <a:spcPct val="100000"/>
              </a:lnSpc>
              <a:spcBef>
                <a:spcPts val="4935"/>
              </a:spcBef>
            </a:pPr>
            <a:r>
              <a:rPr lang="es-CO" sz="3200" spc="7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Votos validados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FFC0A5E-BA69-44F1-B739-8C431A74F5D9}"/>
              </a:ext>
            </a:extLst>
          </p:cNvPr>
          <p:cNvCxnSpPr/>
          <p:nvPr/>
        </p:nvCxnSpPr>
        <p:spPr>
          <a:xfrm>
            <a:off x="6359271" y="4644809"/>
            <a:ext cx="49292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object 8">
            <a:extLst>
              <a:ext uri="{FF2B5EF4-FFF2-40B4-BE49-F238E27FC236}">
                <a16:creationId xmlns:a16="http://schemas.microsoft.com/office/drawing/2014/main" id="{9FD42360-6F05-4A78-B7AC-6720D61CEA8E}"/>
              </a:ext>
            </a:extLst>
          </p:cNvPr>
          <p:cNvGrpSpPr/>
          <p:nvPr/>
        </p:nvGrpSpPr>
        <p:grpSpPr>
          <a:xfrm>
            <a:off x="1112329" y="1910978"/>
            <a:ext cx="4813300" cy="4741545"/>
            <a:chOff x="1112329" y="1910978"/>
            <a:chExt cx="4813300" cy="4741545"/>
          </a:xfrm>
        </p:grpSpPr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8C25D7BE-1DC1-4400-BC62-3C4E8CDB80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329" y="2052637"/>
              <a:ext cx="3115437" cy="4599813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24148C4B-0485-4DE2-A005-AD0914FC6A21}"/>
                </a:ext>
              </a:extLst>
            </p:cNvPr>
            <p:cNvSpPr/>
            <p:nvPr/>
          </p:nvSpPr>
          <p:spPr>
            <a:xfrm>
              <a:off x="2758440" y="1915667"/>
              <a:ext cx="3162300" cy="1190625"/>
            </a:xfrm>
            <a:custGeom>
              <a:avLst/>
              <a:gdLst/>
              <a:ahLst/>
              <a:cxnLst/>
              <a:rect l="l" t="t" r="r" b="b"/>
              <a:pathLst>
                <a:path w="3162300" h="1190625">
                  <a:moveTo>
                    <a:pt x="0" y="1190244"/>
                  </a:moveTo>
                  <a:lnTo>
                    <a:pt x="0" y="0"/>
                  </a:lnTo>
                  <a:lnTo>
                    <a:pt x="3162300" y="0"/>
                  </a:lnTo>
                </a:path>
              </a:pathLst>
            </a:custGeom>
            <a:ln w="9378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F9A8BFD5-27F0-4175-9D67-2F25098AA401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127970" y="6476"/>
                  </a:lnTo>
                  <a:lnTo>
                    <a:pt x="86416" y="24807"/>
                  </a:lnTo>
                  <a:lnTo>
                    <a:pt x="51149" y="53339"/>
                  </a:lnTo>
                  <a:lnTo>
                    <a:pt x="23861" y="90424"/>
                  </a:lnTo>
                  <a:lnTo>
                    <a:pt x="6247" y="134408"/>
                  </a:lnTo>
                  <a:lnTo>
                    <a:pt x="0" y="183641"/>
                  </a:lnTo>
                  <a:lnTo>
                    <a:pt x="6194" y="232566"/>
                  </a:lnTo>
                  <a:lnTo>
                    <a:pt x="23692" y="276464"/>
                  </a:lnTo>
                  <a:lnTo>
                    <a:pt x="50863" y="313610"/>
                  </a:lnTo>
                  <a:lnTo>
                    <a:pt x="86077" y="342279"/>
                  </a:lnTo>
                  <a:lnTo>
                    <a:pt x="127705" y="360745"/>
                  </a:lnTo>
                  <a:lnTo>
                    <a:pt x="174117" y="367284"/>
                  </a:lnTo>
                  <a:lnTo>
                    <a:pt x="220849" y="360745"/>
                  </a:lnTo>
                  <a:lnTo>
                    <a:pt x="262692" y="342279"/>
                  </a:lnTo>
                  <a:lnTo>
                    <a:pt x="298037" y="313610"/>
                  </a:lnTo>
                  <a:lnTo>
                    <a:pt x="325275" y="276464"/>
                  </a:lnTo>
                  <a:lnTo>
                    <a:pt x="342797" y="232566"/>
                  </a:lnTo>
                  <a:lnTo>
                    <a:pt x="348995" y="183641"/>
                  </a:lnTo>
                  <a:lnTo>
                    <a:pt x="342744" y="134717"/>
                  </a:lnTo>
                  <a:lnTo>
                    <a:pt x="325105" y="90819"/>
                  </a:lnTo>
                  <a:lnTo>
                    <a:pt x="297751" y="53673"/>
                  </a:lnTo>
                  <a:lnTo>
                    <a:pt x="262353" y="25004"/>
                  </a:lnTo>
                  <a:lnTo>
                    <a:pt x="220584" y="6538"/>
                  </a:lnTo>
                  <a:lnTo>
                    <a:pt x="174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2280DA4C-99C7-418A-A9AC-EE6EC33925E8}"/>
                </a:ext>
              </a:extLst>
            </p:cNvPr>
            <p:cNvSpPr/>
            <p:nvPr/>
          </p:nvSpPr>
          <p:spPr>
            <a:xfrm>
              <a:off x="2590800" y="2971800"/>
              <a:ext cx="349250" cy="367665"/>
            </a:xfrm>
            <a:custGeom>
              <a:avLst/>
              <a:gdLst/>
              <a:ahLst/>
              <a:cxnLst/>
              <a:rect l="l" t="t" r="r" b="b"/>
              <a:pathLst>
                <a:path w="349250" h="367664">
                  <a:moveTo>
                    <a:pt x="174117" y="0"/>
                  </a:moveTo>
                  <a:lnTo>
                    <a:pt x="220584" y="6538"/>
                  </a:lnTo>
                  <a:lnTo>
                    <a:pt x="262353" y="25004"/>
                  </a:lnTo>
                  <a:lnTo>
                    <a:pt x="297751" y="53673"/>
                  </a:lnTo>
                  <a:lnTo>
                    <a:pt x="325105" y="90819"/>
                  </a:lnTo>
                  <a:lnTo>
                    <a:pt x="342744" y="134717"/>
                  </a:lnTo>
                  <a:lnTo>
                    <a:pt x="348995" y="183641"/>
                  </a:lnTo>
                  <a:lnTo>
                    <a:pt x="342797" y="232566"/>
                  </a:lnTo>
                  <a:lnTo>
                    <a:pt x="325275" y="276464"/>
                  </a:lnTo>
                  <a:lnTo>
                    <a:pt x="298037" y="313610"/>
                  </a:lnTo>
                  <a:lnTo>
                    <a:pt x="262692" y="342279"/>
                  </a:lnTo>
                  <a:lnTo>
                    <a:pt x="220849" y="360745"/>
                  </a:lnTo>
                  <a:lnTo>
                    <a:pt x="174117" y="367284"/>
                  </a:lnTo>
                  <a:lnTo>
                    <a:pt x="127705" y="360745"/>
                  </a:lnTo>
                  <a:lnTo>
                    <a:pt x="86077" y="342279"/>
                  </a:lnTo>
                  <a:lnTo>
                    <a:pt x="50863" y="313610"/>
                  </a:lnTo>
                  <a:lnTo>
                    <a:pt x="23692" y="276464"/>
                  </a:lnTo>
                  <a:lnTo>
                    <a:pt x="6194" y="232566"/>
                  </a:lnTo>
                  <a:lnTo>
                    <a:pt x="0" y="183641"/>
                  </a:lnTo>
                  <a:lnTo>
                    <a:pt x="6247" y="134408"/>
                  </a:lnTo>
                  <a:lnTo>
                    <a:pt x="23861" y="90424"/>
                  </a:lnTo>
                  <a:lnTo>
                    <a:pt x="51149" y="53339"/>
                  </a:lnTo>
                  <a:lnTo>
                    <a:pt x="86416" y="24807"/>
                  </a:lnTo>
                  <a:lnTo>
                    <a:pt x="127970" y="6476"/>
                  </a:lnTo>
                  <a:lnTo>
                    <a:pt x="174117" y="0"/>
                  </a:lnTo>
                  <a:close/>
                </a:path>
              </a:pathLst>
            </a:custGeom>
            <a:ln w="9525">
              <a:solidFill>
                <a:srgbClr val="FFB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3">
            <a:extLst>
              <a:ext uri="{FF2B5EF4-FFF2-40B4-BE49-F238E27FC236}">
                <a16:creationId xmlns:a16="http://schemas.microsoft.com/office/drawing/2014/main" id="{4F4FD087-C5A3-4C1E-959E-F7540B2BFC41}"/>
              </a:ext>
            </a:extLst>
          </p:cNvPr>
          <p:cNvSpPr txBox="1"/>
          <p:nvPr/>
        </p:nvSpPr>
        <p:spPr>
          <a:xfrm>
            <a:off x="1786889" y="4664151"/>
            <a:ext cx="16891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509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sz="6000" b="1" spc="-4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90</a:t>
            </a:r>
            <a:endParaRPr sz="6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73632989-765D-4EE6-91CD-9A25AABF7D6D}"/>
              </a:ext>
            </a:extLst>
          </p:cNvPr>
          <p:cNvSpPr txBox="1"/>
          <p:nvPr/>
        </p:nvSpPr>
        <p:spPr>
          <a:xfrm>
            <a:off x="6095999" y="5392841"/>
            <a:ext cx="56845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 algn="ctr">
              <a:lnSpc>
                <a:spcPct val="100000"/>
              </a:lnSpc>
              <a:spcBef>
                <a:spcPts val="560"/>
              </a:spcBef>
            </a:pPr>
            <a:r>
              <a:rPr lang="es-CO" sz="4800" b="1" spc="135" dirty="0">
                <a:solidFill>
                  <a:srgbClr val="6666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1.266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9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90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SANTA ELENA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716FD5F-D2B5-4A0C-B819-E16B05999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3935"/>
              </p:ext>
            </p:extLst>
          </p:nvPr>
        </p:nvGraphicFramePr>
        <p:xfrm>
          <a:off x="272716" y="2086929"/>
          <a:ext cx="11726779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0084">
                  <a:extLst>
                    <a:ext uri="{9D8B030D-6E8A-4147-A177-3AD203B41FA5}">
                      <a16:colId xmlns:a16="http://schemas.microsoft.com/office/drawing/2014/main" val="1383055173"/>
                    </a:ext>
                  </a:extLst>
                </a:gridCol>
                <a:gridCol w="5309937">
                  <a:extLst>
                    <a:ext uri="{9D8B030D-6E8A-4147-A177-3AD203B41FA5}">
                      <a16:colId xmlns:a16="http://schemas.microsoft.com/office/drawing/2014/main" val="1375100070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2751062674"/>
                    </a:ext>
                  </a:extLst>
                </a:gridCol>
                <a:gridCol w="2037348">
                  <a:extLst>
                    <a:ext uri="{9D8B030D-6E8A-4147-A177-3AD203B41FA5}">
                      <a16:colId xmlns:a16="http://schemas.microsoft.com/office/drawing/2014/main" val="4003404367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Instituto de Deportes y Recreación de Medellín -Inder.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del deporte, la recreación y la actividad física en el corregimiento 90-Santa Elena.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984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$ 1.136.200.000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228920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Colegio Mayor de Antioquia. Institución Universitaria Pascual Bravo. Agencia para la Educación Superior Sapiencia.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Apoyo para el acceso y permanencia a la educación superior en las I. U. Colegio Mayor de Antioquia y Pascual Bravo – Sapiencia, en el corregimiento 90-Santa Elena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888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$ 1.233.232.490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816638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Asistencia social a la población adulto mayor en el corregimiento 90-Santa Elena.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873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$ 217.707.530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551382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Desarrollo Económico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Fortalecimiento de capacidades productivas del sector agropecuario en el corregimiento 90-Santa Elena.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804</a:t>
                      </a:r>
                      <a:endParaRPr lang="es-CO" sz="20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0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$ 710.000.000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5941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4769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48299490-885B-4A42-85C8-6A442D582EEA}"/>
              </a:ext>
            </a:extLst>
          </p:cNvPr>
          <p:cNvSpPr/>
          <p:nvPr/>
        </p:nvSpPr>
        <p:spPr>
          <a:xfrm>
            <a:off x="24063" y="-18326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80B0214-5114-45FA-ADE2-033DE058D5F1}"/>
              </a:ext>
            </a:extLst>
          </p:cNvPr>
          <p:cNvSpPr/>
          <p:nvPr/>
        </p:nvSpPr>
        <p:spPr>
          <a:xfrm>
            <a:off x="0" y="18326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F80EBA42-71E0-42F2-AA99-7CC58AD2F99D}"/>
              </a:ext>
            </a:extLst>
          </p:cNvPr>
          <p:cNvSpPr/>
          <p:nvPr/>
        </p:nvSpPr>
        <p:spPr>
          <a:xfrm>
            <a:off x="819150" y="304801"/>
            <a:ext cx="1714500" cy="1571624"/>
          </a:xfrm>
          <a:prstGeom prst="round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CDEBCB-59FE-4D03-B90F-3F249A9EA171}"/>
              </a:ext>
            </a:extLst>
          </p:cNvPr>
          <p:cNvGraphicFramePr>
            <a:graphicFrameLocks noGrp="1"/>
          </p:cNvGraphicFramePr>
          <p:nvPr/>
        </p:nvGraphicFramePr>
        <p:xfrm>
          <a:off x="5010" y="1477329"/>
          <a:ext cx="12230106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4171">
                  <a:extLst>
                    <a:ext uri="{9D8B030D-6E8A-4147-A177-3AD203B41FA5}">
                      <a16:colId xmlns:a16="http://schemas.microsoft.com/office/drawing/2014/main" val="604059197"/>
                    </a:ext>
                  </a:extLst>
                </a:gridCol>
                <a:gridCol w="5285483">
                  <a:extLst>
                    <a:ext uri="{9D8B030D-6E8A-4147-A177-3AD203B41FA5}">
                      <a16:colId xmlns:a16="http://schemas.microsoft.com/office/drawing/2014/main" val="16830613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64515321"/>
                    </a:ext>
                  </a:extLst>
                </a:gridCol>
                <a:gridCol w="2266952">
                  <a:extLst>
                    <a:ext uri="{9D8B030D-6E8A-4147-A177-3AD203B41FA5}">
                      <a16:colId xmlns:a16="http://schemas.microsoft.com/office/drawing/2014/main" val="600384767"/>
                    </a:ext>
                  </a:extLst>
                </a:gridCol>
              </a:tblGrid>
              <a:tr h="3564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Dependencia que ejecuta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votos</a:t>
                      </a:r>
                      <a:endParaRPr lang="es-CO" sz="2000" b="1" i="0" u="none" strike="noStrike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Valor del proyecto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08193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B8B2621-3AB2-4EBA-B474-33B42D539CAB}"/>
              </a:ext>
            </a:extLst>
          </p:cNvPr>
          <p:cNvSpPr txBox="1"/>
          <p:nvPr/>
        </p:nvSpPr>
        <p:spPr>
          <a:xfrm>
            <a:off x="2004949" y="-1"/>
            <a:ext cx="10196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CORREGIMIENTO 90 </a:t>
            </a:r>
          </a:p>
          <a:p>
            <a:pPr algn="r"/>
            <a:r>
              <a:rPr lang="es-CO" sz="48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SANTA ELENA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C4D1799-40C2-4C85-9D5F-414971401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12323"/>
              </p:ext>
            </p:extLst>
          </p:nvPr>
        </p:nvGraphicFramePr>
        <p:xfrm>
          <a:off x="256674" y="2086930"/>
          <a:ext cx="11726778" cy="47527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2168">
                  <a:extLst>
                    <a:ext uri="{9D8B030D-6E8A-4147-A177-3AD203B41FA5}">
                      <a16:colId xmlns:a16="http://schemas.microsoft.com/office/drawing/2014/main" val="2677691719"/>
                    </a:ext>
                  </a:extLst>
                </a:gridCol>
                <a:gridCol w="5277853">
                  <a:extLst>
                    <a:ext uri="{9D8B030D-6E8A-4147-A177-3AD203B41FA5}">
                      <a16:colId xmlns:a16="http://schemas.microsoft.com/office/drawing/2014/main" val="354856656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3635675041"/>
                    </a:ext>
                  </a:extLst>
                </a:gridCol>
                <a:gridCol w="2053389">
                  <a:extLst>
                    <a:ext uri="{9D8B030D-6E8A-4147-A177-3AD203B41FA5}">
                      <a16:colId xmlns:a16="http://schemas.microsoft.com/office/drawing/2014/main" val="2427493592"/>
                    </a:ext>
                  </a:extLst>
                </a:gridCol>
              </a:tblGrid>
              <a:tr h="111829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Implementación de acciones de inclusión social para las personas con discapacidad, familiares y cuidadores del corregimiento 90-Santa Elena.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777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$ 126.669.000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5808488"/>
                  </a:ext>
                </a:extLst>
              </a:tr>
              <a:tr h="83872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Salud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Prevención de la enfermedad y promoción de la salud en el corregimiento 90-Santa Elena.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754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$ 304.906.671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5016482"/>
                  </a:ext>
                </a:extLst>
              </a:tr>
              <a:tr h="83872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Inclusión Social, Familia y Derechos Humanos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Implementación de estrategias en seguridad alimentaria en el corregimiento 90-Santa Elena.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727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$ 112.826.625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3523791"/>
                  </a:ext>
                </a:extLst>
              </a:tr>
              <a:tr h="83872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Infraestructura Física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Mejoramiento de la infraestructura para la movilidad peatonal del corregimiento 90-Santa Elena.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604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$ 1.410.000.000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351133"/>
                  </a:ext>
                </a:extLst>
              </a:tr>
              <a:tr h="1118293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Secretaría de Participación Ciudadana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Consolidación de las Escuelas de Participación Ciudadana para niñas, niños, jóvenes y adultos, en el corregimiento 90-Santa Elena.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596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80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$ 399.000.000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FFD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13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7203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6858000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0A3136A-6E85-45CA-90D9-BE7B4E730A83}"/>
              </a:ext>
            </a:extLst>
          </p:cNvPr>
          <p:cNvSpPr txBox="1"/>
          <p:nvPr/>
        </p:nvSpPr>
        <p:spPr>
          <a:xfrm>
            <a:off x="2619044" y="318404"/>
            <a:ext cx="7191375" cy="249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1500" dirty="0">
                <a:solidFill>
                  <a:srgbClr val="FFDD17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GRACIAS</a:t>
            </a:r>
            <a:endParaRPr lang="es-CO" sz="11500" dirty="0">
              <a:solidFill>
                <a:srgbClr val="FFDD17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0E5F5CC-E65F-49D9-8159-AEA4EBAC8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910"/>
          <a:stretch/>
        </p:blipFill>
        <p:spPr>
          <a:xfrm>
            <a:off x="1509825" y="1959257"/>
            <a:ext cx="9409814" cy="48987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F83DC4-8AB4-4B76-8E22-6EC03BFD2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75" y="5042326"/>
            <a:ext cx="2579410" cy="182187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F537BE-533B-4D97-B5A4-E2EF39334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19" y="5229172"/>
            <a:ext cx="2570098" cy="17133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9184F7C-9692-40FA-8C64-F37249965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2" y="352687"/>
            <a:ext cx="1524519" cy="16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089E6D-8098-4066-96E0-5B81BB9DF6DB}"/>
              </a:ext>
            </a:extLst>
          </p:cNvPr>
          <p:cNvSpPr/>
          <p:nvPr/>
        </p:nvSpPr>
        <p:spPr>
          <a:xfrm>
            <a:off x="9525" y="0"/>
            <a:ext cx="12192000" cy="6858000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1FF740-6E20-48DF-92DE-1E7951A68982}"/>
              </a:ext>
            </a:extLst>
          </p:cNvPr>
          <p:cNvSpPr/>
          <p:nvPr/>
        </p:nvSpPr>
        <p:spPr>
          <a:xfrm>
            <a:off x="-9526" y="0"/>
            <a:ext cx="12211051" cy="1477328"/>
          </a:xfrm>
          <a:prstGeom prst="rect">
            <a:avLst/>
          </a:prstGeom>
          <a:solidFill>
            <a:srgbClr val="21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1D0614-D2A5-46F8-81C6-955C5136F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14445"/>
              </p:ext>
            </p:extLst>
          </p:nvPr>
        </p:nvGraphicFramePr>
        <p:xfrm>
          <a:off x="952500" y="1701800"/>
          <a:ext cx="10363200" cy="477520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734811">
                  <a:extLst>
                    <a:ext uri="{9D8B030D-6E8A-4147-A177-3AD203B41FA5}">
                      <a16:colId xmlns:a16="http://schemas.microsoft.com/office/drawing/2014/main" val="3124338236"/>
                    </a:ext>
                  </a:extLst>
                </a:gridCol>
                <a:gridCol w="1364609">
                  <a:extLst>
                    <a:ext uri="{9D8B030D-6E8A-4147-A177-3AD203B41FA5}">
                      <a16:colId xmlns:a16="http://schemas.microsoft.com/office/drawing/2014/main" val="1233017586"/>
                    </a:ext>
                  </a:extLst>
                </a:gridCol>
                <a:gridCol w="1521204">
                  <a:extLst>
                    <a:ext uri="{9D8B030D-6E8A-4147-A177-3AD203B41FA5}">
                      <a16:colId xmlns:a16="http://schemas.microsoft.com/office/drawing/2014/main" val="3271652322"/>
                    </a:ext>
                  </a:extLst>
                </a:gridCol>
                <a:gridCol w="2348917">
                  <a:extLst>
                    <a:ext uri="{9D8B030D-6E8A-4147-A177-3AD203B41FA5}">
                      <a16:colId xmlns:a16="http://schemas.microsoft.com/office/drawing/2014/main" val="2688237024"/>
                    </a:ext>
                  </a:extLst>
                </a:gridCol>
                <a:gridCol w="2393659">
                  <a:extLst>
                    <a:ext uri="{9D8B030D-6E8A-4147-A177-3AD203B41FA5}">
                      <a16:colId xmlns:a16="http://schemas.microsoft.com/office/drawing/2014/main" val="1407052614"/>
                    </a:ext>
                  </a:extLst>
                </a:gridCol>
              </a:tblGrid>
              <a:tr h="9550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Nombre de Comuna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Votos válidos por comuna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Número de Proyecto Priorizados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Costo proyectos priorizados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Remanente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Poppins Black" panose="00000A00000000000000" pitchFamily="2" charset="0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>
                    <a:solidFill>
                      <a:srgbClr val="219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7524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11 Laureles-Estadio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2.612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9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6.684.176.415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422.350.472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2517669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12 La América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3.427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10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8.988.307.334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158.948.675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063092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13 San Javier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7.504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3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14.774.360.161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839.073.898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5379614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14 Poblado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2.384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6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6.348.581.819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169.575.613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7994419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15 Guayabal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1.846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12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9.741.766.025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216.669.613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5989674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16 Belén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3.688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18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11.789.827.749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552.708.746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6535347"/>
                  </a:ext>
                </a:extLst>
              </a:tr>
              <a:tr h="636694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50 San Sebastián de Palmitas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1.272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6.200.644.447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1.963.405.666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4351836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60 San Cristóbal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3.785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7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10.177.149.147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223.201.740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598932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70 Altavista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1.856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7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6.462.788.992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892.367.660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2541850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80 San Antonio de Prado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4.982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6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9.485.487.845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1.685.317.321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6482068"/>
                  </a:ext>
                </a:extLst>
              </a:tr>
              <a:tr h="31834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90 Santa Elena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1.266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9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5.650.542.316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  <a:latin typeface="Poppins "/>
                          <a:cs typeface="Poppins Black" panose="00000A00000000000000" pitchFamily="2" charset="0"/>
                        </a:rPr>
                        <a:t> $                 854.311.374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Poppins "/>
                        <a:cs typeface="Poppins Black" panose="00000A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5398856"/>
                  </a:ext>
                </a:extLst>
              </a:tr>
            </a:tbl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FB436273-57A3-45EA-B4FA-82E0C9EEBC9C}"/>
              </a:ext>
            </a:extLst>
          </p:cNvPr>
          <p:cNvSpPr txBox="1"/>
          <p:nvPr/>
        </p:nvSpPr>
        <p:spPr>
          <a:xfrm>
            <a:off x="787029" y="23447"/>
            <a:ext cx="8779968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5400" b="1" dirty="0">
                <a:solidFill>
                  <a:schemeClr val="bg1"/>
                </a:solidFill>
                <a:latin typeface="Poppins Black" charset="0"/>
                <a:ea typeface="Poppins Black" charset="0"/>
                <a:cs typeface="Poppins Black" charset="0"/>
              </a:rPr>
              <a:t>Resultados por comuna</a:t>
            </a:r>
            <a:endParaRPr lang="es-ES" sz="5400" dirty="0">
              <a:solidFill>
                <a:schemeClr val="bg1"/>
              </a:solidFill>
              <a:latin typeface="Poppins" panose="00000500000000000000" pitchFamily="2" charset="0"/>
              <a:ea typeface="Poppins Black" charset="0"/>
              <a:cs typeface="Poppins" panose="00000500000000000000" pitchFamily="2" charset="0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7E9CEB62-D5A7-48A3-85F1-0ED0226D3F71}"/>
              </a:ext>
            </a:extLst>
          </p:cNvPr>
          <p:cNvSpPr/>
          <p:nvPr/>
        </p:nvSpPr>
        <p:spPr>
          <a:xfrm>
            <a:off x="9705975" y="391144"/>
            <a:ext cx="774565" cy="742638"/>
          </a:xfrm>
          <a:prstGeom prst="ellipse">
            <a:avLst/>
          </a:prstGeom>
          <a:solidFill>
            <a:srgbClr val="FFDE0D"/>
          </a:solidFill>
          <a:ln w="762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E11FC59-2928-465A-9505-9661DD5D550F}"/>
              </a:ext>
            </a:extLst>
          </p:cNvPr>
          <p:cNvSpPr/>
          <p:nvPr/>
        </p:nvSpPr>
        <p:spPr>
          <a:xfrm>
            <a:off x="11173441" y="391144"/>
            <a:ext cx="774565" cy="742638"/>
          </a:xfrm>
          <a:prstGeom prst="ellipse">
            <a:avLst/>
          </a:prstGeom>
          <a:noFill/>
          <a:ln w="76200">
            <a:solidFill>
              <a:srgbClr val="FFDE0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6438D43-1886-4710-B013-E2B3A9EB57CD}"/>
              </a:ext>
            </a:extLst>
          </p:cNvPr>
          <p:cNvSpPr txBox="1"/>
          <p:nvPr/>
        </p:nvSpPr>
        <p:spPr>
          <a:xfrm>
            <a:off x="10448428" y="538609"/>
            <a:ext cx="77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</a:t>
            </a:r>
            <a:endParaRPr lang="es-ES" sz="1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7605</Words>
  <Application>Microsoft Office PowerPoint</Application>
  <PresentationFormat>Panorámica</PresentationFormat>
  <Paragraphs>1507</Paragraphs>
  <Slides>87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7" baseType="lpstr">
      <vt:lpstr>Arial</vt:lpstr>
      <vt:lpstr>Calibri</vt:lpstr>
      <vt:lpstr>Calibri Light</vt:lpstr>
      <vt:lpstr>Poppins</vt:lpstr>
      <vt:lpstr>Poppins </vt:lpstr>
      <vt:lpstr>Poppins Black</vt:lpstr>
      <vt:lpstr>Poppins ExtraBold</vt:lpstr>
      <vt:lpstr>Poppins Light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Paulina Orrego</cp:lastModifiedBy>
  <cp:revision>90</cp:revision>
  <cp:lastPrinted>2021-01-31T23:54:56Z</cp:lastPrinted>
  <dcterms:created xsi:type="dcterms:W3CDTF">2021-01-31T21:42:50Z</dcterms:created>
  <dcterms:modified xsi:type="dcterms:W3CDTF">2022-02-10T14:38:28Z</dcterms:modified>
</cp:coreProperties>
</file>